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30"/>
  </p:notesMasterIdLst>
  <p:sldIdLst>
    <p:sldId id="256" r:id="rId3"/>
    <p:sldId id="306" r:id="rId4"/>
    <p:sldId id="307" r:id="rId5"/>
    <p:sldId id="308" r:id="rId6"/>
    <p:sldId id="309" r:id="rId7"/>
    <p:sldId id="310" r:id="rId8"/>
    <p:sldId id="312" r:id="rId9"/>
    <p:sldId id="311" r:id="rId10"/>
    <p:sldId id="267" r:id="rId11"/>
    <p:sldId id="313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7" r:id="rId28"/>
    <p:sldId id="303" r:id="rId29"/>
  </p:sldIdLst>
  <p:sldSz cx="9144000" cy="6858000" type="screen4x3"/>
  <p:notesSz cx="6858000" cy="9144000"/>
  <p:custShowLst>
    <p:custShow name="Ecoinformática" id="0">
      <p:sldLst/>
    </p:custShow>
  </p:custShowLst>
  <p:defaultTextStyle>
    <a:defPPr>
      <a:defRPr lang="en-GB"/>
    </a:defPPr>
    <a:lvl1pPr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741363" indent="-28416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11414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5986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20558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32"/>
    <p:restoredTop sz="94692"/>
  </p:normalViewPr>
  <p:slideViewPr>
    <p:cSldViewPr snapToGrid="0">
      <p:cViewPr varScale="1">
        <p:scale>
          <a:sx n="102" d="100"/>
          <a:sy n="102" d="100"/>
        </p:scale>
        <p:origin x="1792" y="1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  <p:sldLst>
      <p:sld r:id="rId1" collapse="1"/>
      <p:sld r:id="rId2" collapse="1"/>
    </p:sldLst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1.xml"/><Relationship Id="rId1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D80183D1-8F5B-6344-A124-C130984C816C}"/>
    <pc:docChg chg="modSld">
      <pc:chgData name="Francisco Javier Bonet García" userId="c67cd2f5-7354-47bd-a51e-00312a09adde" providerId="ADAL" clId="{D80183D1-8F5B-6344-A124-C130984C816C}" dt="2024-01-16T08:27:41.251" v="0"/>
      <pc:docMkLst>
        <pc:docMk/>
      </pc:docMkLst>
      <pc:sldChg chg="modSp mod">
        <pc:chgData name="Francisco Javier Bonet García" userId="c67cd2f5-7354-47bd-a51e-00312a09adde" providerId="ADAL" clId="{D80183D1-8F5B-6344-A124-C130984C816C}" dt="2024-01-16T08:27:41.251" v="0"/>
        <pc:sldMkLst>
          <pc:docMk/>
          <pc:sldMk cId="2607801066" sldId="311"/>
        </pc:sldMkLst>
        <pc:spChg chg="mod">
          <ac:chgData name="Francisco Javier Bonet García" userId="c67cd2f5-7354-47bd-a51e-00312a09adde" providerId="ADAL" clId="{D80183D1-8F5B-6344-A124-C130984C816C}" dt="2024-01-16T08:27:41.251" v="0"/>
          <ac:spMkLst>
            <pc:docMk/>
            <pc:sldMk cId="2607801066" sldId="311"/>
            <ac:spMk id="6" creationId="{BAE92A95-75E8-023E-E0A2-C9812098A7A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1">
            <a:extLst>
              <a:ext uri="{FF2B5EF4-FFF2-40B4-BE49-F238E27FC236}">
                <a16:creationId xmlns:a16="http://schemas.microsoft.com/office/drawing/2014/main" id="{5A833E39-5B3D-C0AB-1D11-D0ABFE8DE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7" name="Text Box 2">
            <a:extLst>
              <a:ext uri="{FF2B5EF4-FFF2-40B4-BE49-F238E27FC236}">
                <a16:creationId xmlns:a16="http://schemas.microsoft.com/office/drawing/2014/main" id="{0F3348F3-48AF-C53F-D91A-A081D463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8" name="Text Box 3">
            <a:extLst>
              <a:ext uri="{FF2B5EF4-FFF2-40B4-BE49-F238E27FC236}">
                <a16:creationId xmlns:a16="http://schemas.microsoft.com/office/drawing/2014/main" id="{02D2BC5F-71FA-A3C2-1CEC-50622286D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9" name="Rectangle 4">
            <a:extLst>
              <a:ext uri="{FF2B5EF4-FFF2-40B4-BE49-F238E27FC236}">
                <a16:creationId xmlns:a16="http://schemas.microsoft.com/office/drawing/2014/main" id="{C07275E3-9155-89FC-A0D9-83CE0000A1C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7DCAABE6-7390-7760-2BC5-49C2F6067B6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26631" name="Text Box 6">
            <a:extLst>
              <a:ext uri="{FF2B5EF4-FFF2-40B4-BE49-F238E27FC236}">
                <a16:creationId xmlns:a16="http://schemas.microsoft.com/office/drawing/2014/main" id="{1ECCD3E0-0BF1-132B-F1B0-B10D2C2E3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25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D04651AD-3E29-392B-E882-2CDDF8545C2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B0028359-7E47-584E-B24F-5306016B5E8B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4342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10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7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4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28E59DDF-740C-7659-73AB-4DCC3F00DA3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BC39CF-4363-9E41-9B79-DBFA7A9FCD51}" type="slidenum">
              <a:rPr lang="ca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1</a:t>
            </a:fld>
            <a:endParaRPr lang="ca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  <p:sp>
        <p:nvSpPr>
          <p:cNvPr id="28675" name="Text Box 1">
            <a:extLst>
              <a:ext uri="{FF2B5EF4-FFF2-40B4-BE49-F238E27FC236}">
                <a16:creationId xmlns:a16="http://schemas.microsoft.com/office/drawing/2014/main" id="{7BD79A44-A9A9-3970-03E7-6B2B53F37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</a:pPr>
            <a:fld id="{52E547B0-6D57-3547-8F67-208E7AADF641}" type="slidenum">
              <a:rPr lang="ca-ES" altLang="en-ES">
                <a:latin typeface="Arial" panose="020B0604020202020204" pitchFamily="34" charset="0"/>
                <a:ea typeface="ヒラギノ角ゴ Pro W3" panose="020B0300000000000000" pitchFamily="34" charset="-128"/>
              </a:rPr>
              <a:pPr algn="r">
                <a:spcBef>
                  <a:spcPct val="0"/>
                </a:spcBef>
              </a:pPr>
              <a:t>1</a:t>
            </a:fld>
            <a:endParaRPr lang="ca-ES" altLang="en-ES"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28676" name="Text Box 2">
            <a:extLst>
              <a:ext uri="{FF2B5EF4-FFF2-40B4-BE49-F238E27FC236}">
                <a16:creationId xmlns:a16="http://schemas.microsoft.com/office/drawing/2014/main" id="{99AB5379-C811-9D6E-AB9B-331E3582F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8677" name="Text Box 3">
            <a:extLst>
              <a:ext uri="{FF2B5EF4-FFF2-40B4-BE49-F238E27FC236}">
                <a16:creationId xmlns:a16="http://schemas.microsoft.com/office/drawing/2014/main" id="{F46CAB3A-ABC1-850C-A2E0-F936463E98C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2084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Definición de teledetección: wikipedia u otros.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Elementos de un proceso de teledetección: emisor, receptor, atmósfera, objetos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Procesos de emisión, absorción, reflexión de energía por los objetos. Concepto de reflectancia y pollas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Tipos de teledetección: activa-pasiva, en satélites-aviones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Algunos ejemplos de satélites y sus sensores. Imagen de la cantidad de satélites que hay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Formato de la información generada: mallas raster.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Tipo de información generada: nieve, geología, …</a:t>
            </a:r>
          </a:p>
          <a:p>
            <a:pPr marL="914400" lvl="1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Índices de vegetación. 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Concepto de serie temporal: ejemplo del nDVI de las rocosas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Marcador de imagen de diapositiva 1">
            <a:extLst>
              <a:ext uri="{FF2B5EF4-FFF2-40B4-BE49-F238E27FC236}">
                <a16:creationId xmlns:a16="http://schemas.microsoft.com/office/drawing/2014/main" id="{B8A50F5A-F97C-D688-4789-F3CD1F8904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6" name="Marcador de notas 2">
            <a:extLst>
              <a:ext uri="{FF2B5EF4-FFF2-40B4-BE49-F238E27FC236}">
                <a16:creationId xmlns:a16="http://schemas.microsoft.com/office/drawing/2014/main" id="{ED64036B-43E5-2D10-2CE7-10B216353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 altLang="en-ES">
                <a:latin typeface="Times New Roman" panose="02020603050405020304" pitchFamily="18" charset="0"/>
                <a:ea typeface="ＭＳ Ｐゴシック" panose="020B0600070205080204" pitchFamily="34" charset="-128"/>
              </a:rPr>
              <a:t>Gráfica con firmas espectrales de diversos objetos</a:t>
            </a:r>
          </a:p>
        </p:txBody>
      </p:sp>
      <p:sp>
        <p:nvSpPr>
          <p:cNvPr id="47107" name="Marcador de número de diapositiva 3">
            <a:extLst>
              <a:ext uri="{FF2B5EF4-FFF2-40B4-BE49-F238E27FC236}">
                <a16:creationId xmlns:a16="http://schemas.microsoft.com/office/drawing/2014/main" id="{2E271566-0F23-0032-98AD-99DDA56FA46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5E03339-C232-A845-A020-C46A1290BB47}" type="slidenum">
              <a:rPr lang="ca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25</a:t>
            </a:fld>
            <a:endParaRPr lang="ca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6">
            <a:extLst>
              <a:ext uri="{FF2B5EF4-FFF2-40B4-BE49-F238E27FC236}">
                <a16:creationId xmlns:a16="http://schemas.microsoft.com/office/drawing/2014/main" id="{4D21F924-3EA9-9EAA-6FD5-DFCB4F1C818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74D0087-63B4-AE41-BFAC-72DF75C248A2}" type="slidenum">
              <a:rPr lang="es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26</a:t>
            </a:fld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  <p:sp>
        <p:nvSpPr>
          <p:cNvPr id="51203" name="Text Box 1">
            <a:extLst>
              <a:ext uri="{FF2B5EF4-FFF2-40B4-BE49-F238E27FC236}">
                <a16:creationId xmlns:a16="http://schemas.microsoft.com/office/drawing/2014/main" id="{E78A86B2-943F-BDDD-9DA1-BBF52B42CC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4" name="Text Box 2">
            <a:extLst>
              <a:ext uri="{FF2B5EF4-FFF2-40B4-BE49-F238E27FC236}">
                <a16:creationId xmlns:a16="http://schemas.microsoft.com/office/drawing/2014/main" id="{D1C14E59-4B0A-ECDA-4AC4-6CCB5794A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n-E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867" indent="0" algn="ctr">
              <a:buNone/>
              <a:defRPr/>
            </a:lvl2pPr>
            <a:lvl3pPr marL="913737" indent="0" algn="ctr">
              <a:buNone/>
              <a:defRPr/>
            </a:lvl3pPr>
            <a:lvl4pPr marL="1370606" indent="0" algn="ctr">
              <a:buNone/>
              <a:defRPr/>
            </a:lvl4pPr>
            <a:lvl5pPr marL="1827473" indent="0" algn="ctr">
              <a:buNone/>
              <a:defRPr/>
            </a:lvl5pPr>
            <a:lvl6pPr marL="2284342" indent="0" algn="ctr">
              <a:buNone/>
              <a:defRPr/>
            </a:lvl6pPr>
            <a:lvl7pPr marL="2741210" indent="0" algn="ctr">
              <a:buNone/>
              <a:defRPr/>
            </a:lvl7pPr>
            <a:lvl8pPr marL="3198076" indent="0" algn="ctr">
              <a:buNone/>
              <a:defRPr/>
            </a:lvl8pPr>
            <a:lvl9pPr marL="3654946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E7066D-EF82-8BCA-6E88-2CFBCEF3612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2756DC-BB3D-F144-9659-8A820E3179A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521794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AC83799-550D-7224-04C0-B9BDDA6F27E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91B93-FADE-5746-BFB9-7B3A42C8C127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91326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7" y="463550"/>
            <a:ext cx="1941513" cy="60420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463550"/>
            <a:ext cx="5676900" cy="60420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D672542-A71D-B2DA-E848-80D0CF6CAD8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CE45E-90EC-104E-97DA-CEB79400F294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535957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63557"/>
            <a:ext cx="7770813" cy="143351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4C80E57-457A-B7B4-C494-306B8E4690E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539DC-441A-094E-9345-7EC8C75DEF82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292006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440" y="2129984"/>
            <a:ext cx="7773120" cy="1470394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2321" y="3885528"/>
            <a:ext cx="6400800" cy="1752664"/>
          </a:xfrm>
        </p:spPr>
        <p:txBody>
          <a:bodyPr/>
          <a:lstStyle>
            <a:lvl1pPr marL="0" indent="0" algn="ctr">
              <a:buNone/>
              <a:defRPr/>
            </a:lvl1pPr>
            <a:lvl2pPr marL="414468" indent="0" algn="ctr">
              <a:buNone/>
              <a:defRPr/>
            </a:lvl2pPr>
            <a:lvl3pPr marL="828936" indent="0" algn="ctr">
              <a:buNone/>
              <a:defRPr/>
            </a:lvl3pPr>
            <a:lvl4pPr marL="1243404" indent="0" algn="ctr">
              <a:buNone/>
              <a:defRPr/>
            </a:lvl4pPr>
            <a:lvl5pPr marL="1657872" indent="0" algn="ctr">
              <a:buNone/>
              <a:defRPr/>
            </a:lvl5pPr>
            <a:lvl6pPr marL="2072341" indent="0" algn="ctr">
              <a:buNone/>
              <a:defRPr/>
            </a:lvl6pPr>
            <a:lvl7pPr marL="2486809" indent="0" algn="ctr">
              <a:buNone/>
              <a:defRPr/>
            </a:lvl7pPr>
            <a:lvl8pPr marL="2901277" indent="0" algn="ctr">
              <a:buNone/>
              <a:defRPr/>
            </a:lvl8pPr>
            <a:lvl9pPr marL="3315745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B12721-CADA-2D91-C1D2-F23EF4DFF40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6E737D-BD2D-0B40-86C7-BA60C13D67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365242-EE7D-7F39-FA26-B0C83F2194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26703D51-7286-1F4E-94DF-BF5213A3649B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373494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DC5C6B-F33B-C5AD-E477-9E867A0012B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FCF726-03F1-8614-A27A-53593CC55D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0E4D0E-474B-CA9D-FBAF-BC9802AA63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463BC45F-D9C5-B84B-BDD5-72DCA49D9133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1051799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880" y="4406869"/>
            <a:ext cx="7771680" cy="1362383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880" y="2906225"/>
            <a:ext cx="7771680" cy="150063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468" indent="0">
              <a:buNone/>
              <a:defRPr sz="1600"/>
            </a:lvl2pPr>
            <a:lvl3pPr marL="828936" indent="0">
              <a:buNone/>
              <a:defRPr sz="1500"/>
            </a:lvl3pPr>
            <a:lvl4pPr marL="1243404" indent="0">
              <a:buNone/>
              <a:defRPr sz="1300"/>
            </a:lvl4pPr>
            <a:lvl5pPr marL="1657872" indent="0">
              <a:buNone/>
              <a:defRPr sz="1300"/>
            </a:lvl5pPr>
            <a:lvl6pPr marL="2072341" indent="0">
              <a:buNone/>
              <a:defRPr sz="1300"/>
            </a:lvl6pPr>
            <a:lvl7pPr marL="2486809" indent="0">
              <a:buNone/>
              <a:defRPr sz="1300"/>
            </a:lvl7pPr>
            <a:lvl8pPr marL="2901277" indent="0">
              <a:buNone/>
              <a:defRPr sz="1300"/>
            </a:lvl8pPr>
            <a:lvl9pPr marL="3315745" indent="0">
              <a:buNone/>
              <a:defRPr sz="13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FE43DB-BB29-0117-4A0F-F278042B1D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C8A20C-7665-FEFC-B7BE-9592941CEBC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81CEA5-A5F2-39B9-8D41-C4292392D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DE2F4F33-5419-6C47-BA14-81D7F8F3CBA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429306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6480" y="1604335"/>
            <a:ext cx="4043520" cy="452495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38241" y="1604335"/>
            <a:ext cx="4044960" cy="452495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0CA2DB-A3AE-09CD-F4FE-0F61B146846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D465A6-9546-7C3C-A1D5-76D361E4EEF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3F0808-6849-48AF-F652-9DD9624151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204FFEAD-47D8-B645-8B8D-5A20CC17289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999166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922" y="275076"/>
            <a:ext cx="8229600" cy="1142039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920" y="1535201"/>
            <a:ext cx="403920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68" indent="0">
              <a:buNone/>
              <a:defRPr sz="1800" b="1"/>
            </a:lvl2pPr>
            <a:lvl3pPr marL="828936" indent="0">
              <a:buNone/>
              <a:defRPr sz="1600" b="1"/>
            </a:lvl3pPr>
            <a:lvl4pPr marL="1243404" indent="0">
              <a:buNone/>
              <a:defRPr sz="1500" b="1"/>
            </a:lvl4pPr>
            <a:lvl5pPr marL="1657872" indent="0">
              <a:buNone/>
              <a:defRPr sz="1500" b="1"/>
            </a:lvl5pPr>
            <a:lvl6pPr marL="2072341" indent="0">
              <a:buNone/>
              <a:defRPr sz="1500" b="1"/>
            </a:lvl6pPr>
            <a:lvl7pPr marL="2486809" indent="0">
              <a:buNone/>
              <a:defRPr sz="1500" b="1"/>
            </a:lvl7pPr>
            <a:lvl8pPr marL="2901277" indent="0">
              <a:buNone/>
              <a:defRPr sz="1500" b="1"/>
            </a:lvl8pPr>
            <a:lvl9pPr marL="3315745" indent="0">
              <a:buNone/>
              <a:defRPr sz="1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920" y="2174628"/>
            <a:ext cx="403920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442" y="1535201"/>
            <a:ext cx="404208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68" indent="0">
              <a:buNone/>
              <a:defRPr sz="1800" b="1"/>
            </a:lvl2pPr>
            <a:lvl3pPr marL="828936" indent="0">
              <a:buNone/>
              <a:defRPr sz="1600" b="1"/>
            </a:lvl3pPr>
            <a:lvl4pPr marL="1243404" indent="0">
              <a:buNone/>
              <a:defRPr sz="1500" b="1"/>
            </a:lvl4pPr>
            <a:lvl5pPr marL="1657872" indent="0">
              <a:buNone/>
              <a:defRPr sz="1500" b="1"/>
            </a:lvl5pPr>
            <a:lvl6pPr marL="2072341" indent="0">
              <a:buNone/>
              <a:defRPr sz="1500" b="1"/>
            </a:lvl6pPr>
            <a:lvl7pPr marL="2486809" indent="0">
              <a:buNone/>
              <a:defRPr sz="1500" b="1"/>
            </a:lvl7pPr>
            <a:lvl8pPr marL="2901277" indent="0">
              <a:buNone/>
              <a:defRPr sz="1500" b="1"/>
            </a:lvl8pPr>
            <a:lvl9pPr marL="3315745" indent="0">
              <a:buNone/>
              <a:defRPr sz="1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442" y="2174628"/>
            <a:ext cx="404208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99939BB-42F6-AFE1-F780-CEC9A83A7F1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53D111E-8AB8-D5AD-A932-9024C70648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10CB179-ED92-F7BB-DEBB-BF2C1BCDFB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839DC944-FF37-714A-8D52-77917401F25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3423058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70A448-BCB2-79F1-63F7-1B7496F8D97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3BBDAF-B3D5-C846-CF47-6E3FCC33C8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80560A-5C9C-85A7-208C-3FCA0E63A3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D637B111-3F80-F143-98A2-C487E95EF825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08668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D3963B4-E693-F81D-CC15-EE91AEEFACC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395502-27B8-0B39-6D32-77D1B1041C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0B1B4E-6DBC-66FD-627E-736324342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17B4B0EA-1455-E749-ACCD-A6B73171CAC9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70789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EB9B2A6-4BD0-6D1D-4414-AE2CFC9EBB0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16737-0D08-344E-8A35-E855A32D7C2A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033968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3008160" cy="1160762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525" y="273633"/>
            <a:ext cx="5112000" cy="585277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920" y="1434397"/>
            <a:ext cx="3008160" cy="4692013"/>
          </a:xfrm>
        </p:spPr>
        <p:txBody>
          <a:bodyPr/>
          <a:lstStyle>
            <a:lvl1pPr marL="0" indent="0">
              <a:buNone/>
              <a:defRPr sz="1300"/>
            </a:lvl1pPr>
            <a:lvl2pPr marL="414468" indent="0">
              <a:buNone/>
              <a:defRPr sz="1100"/>
            </a:lvl2pPr>
            <a:lvl3pPr marL="828936" indent="0">
              <a:buNone/>
              <a:defRPr sz="900"/>
            </a:lvl3pPr>
            <a:lvl4pPr marL="1243404" indent="0">
              <a:buNone/>
              <a:defRPr sz="800"/>
            </a:lvl4pPr>
            <a:lvl5pPr marL="1657872" indent="0">
              <a:buNone/>
              <a:defRPr sz="800"/>
            </a:lvl5pPr>
            <a:lvl6pPr marL="2072341" indent="0">
              <a:buNone/>
              <a:defRPr sz="800"/>
            </a:lvl6pPr>
            <a:lvl7pPr marL="2486809" indent="0">
              <a:buNone/>
              <a:defRPr sz="800"/>
            </a:lvl7pPr>
            <a:lvl8pPr marL="2901277" indent="0">
              <a:buNone/>
              <a:defRPr sz="800"/>
            </a:lvl8pPr>
            <a:lvl9pPr marL="3315745" indent="0">
              <a:buNone/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AE1596-4ED2-6F0F-44BE-BAF322A696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288F44-3582-4310-8375-74238AC498F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D0F9AE-658D-FBBE-8658-0CE1B7832E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529D76FA-E734-394A-B07A-607A7DDD3484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106093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805" y="4800026"/>
            <a:ext cx="5486400" cy="56742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805" y="612065"/>
            <a:ext cx="5486400" cy="4115952"/>
          </a:xfrm>
        </p:spPr>
        <p:txBody>
          <a:bodyPr/>
          <a:lstStyle>
            <a:lvl1pPr marL="0" indent="0">
              <a:buNone/>
              <a:defRPr sz="2900"/>
            </a:lvl1pPr>
            <a:lvl2pPr marL="414468" indent="0">
              <a:buNone/>
              <a:defRPr sz="2500"/>
            </a:lvl2pPr>
            <a:lvl3pPr marL="828936" indent="0">
              <a:buNone/>
              <a:defRPr sz="2200"/>
            </a:lvl3pPr>
            <a:lvl4pPr marL="1243404" indent="0">
              <a:buNone/>
              <a:defRPr sz="1800"/>
            </a:lvl4pPr>
            <a:lvl5pPr marL="1657872" indent="0">
              <a:buNone/>
              <a:defRPr sz="1800"/>
            </a:lvl5pPr>
            <a:lvl6pPr marL="2072341" indent="0">
              <a:buNone/>
              <a:defRPr sz="1800"/>
            </a:lvl6pPr>
            <a:lvl7pPr marL="2486809" indent="0">
              <a:buNone/>
              <a:defRPr sz="1800"/>
            </a:lvl7pPr>
            <a:lvl8pPr marL="2901277" indent="0">
              <a:buNone/>
              <a:defRPr sz="1800"/>
            </a:lvl8pPr>
            <a:lvl9pPr marL="3315745" indent="0">
              <a:buNone/>
              <a:defRPr sz="18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805" y="5367444"/>
            <a:ext cx="5486400" cy="805044"/>
          </a:xfrm>
        </p:spPr>
        <p:txBody>
          <a:bodyPr/>
          <a:lstStyle>
            <a:lvl1pPr marL="0" indent="0">
              <a:buNone/>
              <a:defRPr sz="1300"/>
            </a:lvl1pPr>
            <a:lvl2pPr marL="414468" indent="0">
              <a:buNone/>
              <a:defRPr sz="1100"/>
            </a:lvl2pPr>
            <a:lvl3pPr marL="828936" indent="0">
              <a:buNone/>
              <a:defRPr sz="900"/>
            </a:lvl3pPr>
            <a:lvl4pPr marL="1243404" indent="0">
              <a:buNone/>
              <a:defRPr sz="800"/>
            </a:lvl4pPr>
            <a:lvl5pPr marL="1657872" indent="0">
              <a:buNone/>
              <a:defRPr sz="800"/>
            </a:lvl5pPr>
            <a:lvl6pPr marL="2072341" indent="0">
              <a:buNone/>
              <a:defRPr sz="800"/>
            </a:lvl6pPr>
            <a:lvl7pPr marL="2486809" indent="0">
              <a:buNone/>
              <a:defRPr sz="800"/>
            </a:lvl7pPr>
            <a:lvl8pPr marL="2901277" indent="0">
              <a:buNone/>
              <a:defRPr sz="800"/>
            </a:lvl8pPr>
            <a:lvl9pPr marL="3315745" indent="0">
              <a:buNone/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0E45AA-8662-1EA1-94E9-A7427074B1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9D06E9-187B-26F0-9B5F-9F8B69DF85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9E55F7-1658-5179-FBB8-AB831DC16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CCA9EE25-F378-F548-B111-DDDEF8E16EDF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4056663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095E07-86BC-B8FB-5795-1E1661E65BE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89D444-46D8-7B93-FA14-7B9F129F7BE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3F19F9-428D-54DC-6360-7060C7DE40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A18FEFB5-5294-DA47-8C1E-9E112EC22666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236882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6880" y="273635"/>
            <a:ext cx="2056320" cy="585565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6481" y="273635"/>
            <a:ext cx="6032160" cy="585565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D0ABDE-B4BC-8900-B898-FACEF63B404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8E7AAA-4A74-ACC8-E2EB-1E6473C1B8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92DB39-F233-BE68-044D-9E87760152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139225E5-4863-E64A-AC36-8A36AD828C5F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3186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67" indent="0">
              <a:buNone/>
              <a:defRPr sz="1800"/>
            </a:lvl2pPr>
            <a:lvl3pPr marL="913737" indent="0">
              <a:buNone/>
              <a:defRPr sz="1600"/>
            </a:lvl3pPr>
            <a:lvl4pPr marL="1370606" indent="0">
              <a:buNone/>
              <a:defRPr sz="1400"/>
            </a:lvl4pPr>
            <a:lvl5pPr marL="1827473" indent="0">
              <a:buNone/>
              <a:defRPr sz="1400"/>
            </a:lvl5pPr>
            <a:lvl6pPr marL="2284342" indent="0">
              <a:buNone/>
              <a:defRPr sz="1400"/>
            </a:lvl6pPr>
            <a:lvl7pPr marL="2741210" indent="0">
              <a:buNone/>
              <a:defRPr sz="1400"/>
            </a:lvl7pPr>
            <a:lvl8pPr marL="3198076" indent="0">
              <a:buNone/>
              <a:defRPr sz="1400"/>
            </a:lvl8pPr>
            <a:lvl9pPr marL="3654946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0C47982-E143-4896-84FC-90F773C6373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1C2F3C-E920-5944-8D27-F9AEB83888A7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53411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7" y="1981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100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DA83B-B933-F32D-C472-8DE9A4BE9E7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F9152-3824-6741-9F86-06EE029F85D6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3155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DBF751A-5428-BDB5-568A-886A6FA4206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83B0B-4D9C-EA45-95D2-483716CA2046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77840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E47BEAE-FB82-E447-7C0C-1514E032B0B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D3FBE-CFB6-1D4C-BAC7-6C770D500F4C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3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7BAD237-F8C1-3834-B79D-9785EC94184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99578-5501-9F4D-BE7E-593FDBBAFF7A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1169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4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7CC28A-B052-9614-9C75-3A0EE502882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58D96-5CB4-EC4D-AA85-C069B329B2A2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060694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67" indent="0">
              <a:buNone/>
              <a:defRPr sz="2800"/>
            </a:lvl2pPr>
            <a:lvl3pPr marL="913737" indent="0">
              <a:buNone/>
              <a:defRPr sz="2400"/>
            </a:lvl3pPr>
            <a:lvl4pPr marL="1370606" indent="0">
              <a:buNone/>
              <a:defRPr sz="2000"/>
            </a:lvl4pPr>
            <a:lvl5pPr marL="1827473" indent="0">
              <a:buNone/>
              <a:defRPr sz="2000"/>
            </a:lvl5pPr>
            <a:lvl6pPr marL="2284342" indent="0">
              <a:buNone/>
              <a:defRPr sz="2000"/>
            </a:lvl6pPr>
            <a:lvl7pPr marL="2741210" indent="0">
              <a:buNone/>
              <a:defRPr sz="2000"/>
            </a:lvl7pPr>
            <a:lvl8pPr marL="3198076" indent="0">
              <a:buNone/>
              <a:defRPr sz="2000"/>
            </a:lvl8pPr>
            <a:lvl9pPr marL="3654946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C14EA3D-ADDF-ADF9-DD8B-4F47E38FEA5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5F766-78D0-154E-972D-50C2DB2E62B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6650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A178F-626F-D853-B80C-6ADB3AE99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63550"/>
            <a:ext cx="77708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E66A60A3-EDDB-3885-9E6E-F0C3E22CA6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08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8" name="Text Box 3">
            <a:extLst>
              <a:ext uri="{FF2B5EF4-FFF2-40B4-BE49-F238E27FC236}">
                <a16:creationId xmlns:a16="http://schemas.microsoft.com/office/drawing/2014/main" id="{8F3B593A-4610-1DC2-4AAE-A9EC3D361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248400"/>
            <a:ext cx="1905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94F1D9C4-B81E-82EB-FBAA-B7406CA61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48400"/>
            <a:ext cx="289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9F9E70B4-E7D4-4637-9D42-E1C202CD56D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34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2813" algn="l"/>
                <a:tab pos="1827213" algn="l"/>
                <a:tab pos="2740025" algn="l"/>
                <a:tab pos="3654425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6063" algn="l"/>
                <a:tab pos="10050463" algn="l"/>
              </a:tabLst>
              <a:defRPr sz="14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F4A1DB08-EE54-4941-9E16-336D6A62F635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</p:sldLayoutIdLst>
  <p:txStyles>
    <p:titleStyle>
      <a:lvl1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2pPr>
      <a:lvl3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3pPr>
      <a:lvl4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4pPr>
      <a:lvl5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5pPr>
      <a:lvl6pPr marL="2512776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6pPr>
      <a:lvl7pPr marL="2969644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7pPr>
      <a:lvl8pPr marL="3426513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8pPr>
      <a:lvl9pPr marL="3883380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9pPr>
    </p:titleStyle>
    <p:bodyStyle>
      <a:lvl1pPr marL="341313" indent="-341313" algn="l" defTabSz="447675" rtl="0" eaLnBrk="0" fontAlgn="base" hangingPunct="0">
        <a:lnSpc>
          <a:spcPct val="112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7675" rtl="0" eaLnBrk="0" fontAlgn="base" hangingPunct="0">
        <a:lnSpc>
          <a:spcPct val="112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1413" indent="-227013" algn="l" defTabSz="447675" rtl="0" eaLnBrk="0" fontAlgn="base" hangingPunct="0">
        <a:lnSpc>
          <a:spcPct val="112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5986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58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2776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69644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6513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3380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3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0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73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42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1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7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94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06516847-EF30-4B54-7C6E-5325F4843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642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6495E27-250A-5C94-F634-4C473ECB4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64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5587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BB98DD0-597D-499A-F750-7267F151F1F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6813"/>
            <a:ext cx="2127250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41446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656242" algn="l"/>
                <a:tab pos="1312479" algn="l"/>
                <a:tab pos="1968724" algn="l"/>
              </a:tabLst>
              <a:defRPr sz="13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D06045D-FBE6-FE38-48FD-707DC93B632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7375" y="6246813"/>
            <a:ext cx="2897188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defTabSz="41446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656242" algn="l"/>
                <a:tab pos="1312479" algn="l"/>
                <a:tab pos="1968724" algn="l"/>
                <a:tab pos="2624965" algn="l"/>
              </a:tabLst>
              <a:defRPr sz="13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1095A89-BA71-BE5F-4F72-5A5E72B6D13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4788" y="6246813"/>
            <a:ext cx="2128837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1433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655638" algn="l"/>
                <a:tab pos="1311275" algn="l"/>
                <a:tab pos="1968500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1094527F-EF5B-A04D-BF6A-B4B324FE4F47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</p:sldLayoutIdLst>
  <p:txStyles>
    <p:titleStyle>
      <a:lvl1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2pPr>
      <a:lvl3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3pPr>
      <a:lvl4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4pPr>
      <a:lvl5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5pPr>
      <a:lvl6pPr marL="2279576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6pPr>
      <a:lvl7pPr marL="2694043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7pPr>
      <a:lvl8pPr marL="3108514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8pPr>
      <a:lvl9pPr marL="3522980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9pPr>
    </p:titleStyle>
    <p:bodyStyle>
      <a:lvl1pPr marL="309563" indent="-309563" algn="l" defTabSz="414338" rtl="0" eaLnBrk="0" fontAlgn="base" hangingPunct="0">
        <a:lnSpc>
          <a:spcPct val="93000"/>
        </a:lnSpc>
        <a:spcBef>
          <a:spcPct val="0"/>
        </a:spcBef>
        <a:spcAft>
          <a:spcPts val="1288"/>
        </a:spcAft>
        <a:buClr>
          <a:srgbClr val="000000"/>
        </a:buClr>
        <a:buSzPct val="100000"/>
        <a:buFont typeface="Times New Roman" panose="02020603050405020304" pitchFamily="18" charset="0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673100" indent="-258763" algn="l" defTabSz="414338" rtl="0" eaLnBrk="0" fontAlgn="base" hangingPunct="0">
        <a:lnSpc>
          <a:spcPct val="93000"/>
        </a:lnSpc>
        <a:spcBef>
          <a:spcPct val="0"/>
        </a:spcBef>
        <a:spcAft>
          <a:spcPts val="1038"/>
        </a:spcAft>
        <a:buClr>
          <a:srgbClr val="000000"/>
        </a:buClr>
        <a:buSzPct val="100000"/>
        <a:buFont typeface="Times New Roman" panose="02020603050405020304" pitchFamily="18" charset="0"/>
        <a:defRPr sz="2500">
          <a:solidFill>
            <a:srgbClr val="000000"/>
          </a:solidFill>
          <a:latin typeface="+mn-lt"/>
          <a:ea typeface="+mn-ea"/>
          <a:cs typeface="+mn-cs"/>
        </a:defRPr>
      </a:lvl2pPr>
      <a:lvl3pPr marL="1035050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775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449388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525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1863725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26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279576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6pPr>
      <a:lvl7pPr marL="2694043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7pPr>
      <a:lvl8pPr marL="3108514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8pPr>
      <a:lvl9pPr marL="3522980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468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8936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404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7872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2341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6809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1277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5745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DiIayhicFo?t=310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XffX8weM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lO8NiPbgrk&amp;t=48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XffX8weM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4">
            <a:extLst>
              <a:ext uri="{FF2B5EF4-FFF2-40B4-BE49-F238E27FC236}">
                <a16:creationId xmlns:a16="http://schemas.microsoft.com/office/drawing/2014/main" id="{76D69DBE-894C-3C4B-22F9-DDF6633E8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15038"/>
            <a:ext cx="9144000" cy="842962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_tradnl" altLang="en-ES"/>
          </a:p>
        </p:txBody>
      </p:sp>
      <p:sp>
        <p:nvSpPr>
          <p:cNvPr id="27650" name="Text Box 6">
            <a:extLst>
              <a:ext uri="{FF2B5EF4-FFF2-40B4-BE49-F238E27FC236}">
                <a16:creationId xmlns:a16="http://schemas.microsoft.com/office/drawing/2014/main" id="{A5E26595-F436-6D7A-0F9E-546D0FAC6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687" y="1797378"/>
            <a:ext cx="5640388" cy="304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34" tIns="44969" rIns="89934" bIns="44969"/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/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Propiedades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emergentes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ecosistemas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todo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es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más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que la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suma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sus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partes</a:t>
            </a:r>
            <a:endParaRPr lang="en-GB" sz="4000" b="1" i="0" u="none" strike="noStrike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651" name="Picture 10">
            <a:extLst>
              <a:ext uri="{FF2B5EF4-FFF2-40B4-BE49-F238E27FC236}">
                <a16:creationId xmlns:a16="http://schemas.microsoft.com/office/drawing/2014/main" id="{D8B8206A-0F60-3FD5-2656-F667268F3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5451475"/>
            <a:ext cx="116840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14D53-B726-ADCD-3FB8-0CADA3A7FC35}"/>
              </a:ext>
            </a:extLst>
          </p:cNvPr>
          <p:cNvSpPr txBox="1"/>
          <p:nvPr/>
        </p:nvSpPr>
        <p:spPr>
          <a:xfrm>
            <a:off x="749767" y="993228"/>
            <a:ext cx="764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800" dirty="0">
                <a:solidFill>
                  <a:schemeClr val="accent4"/>
                </a:solidFill>
              </a:rPr>
              <a:t>¿Cuántos satélites crees que orbitan la Tierra?</a:t>
            </a: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1B1ECE60-C588-FA19-051F-4BFD2D00A4D5}"/>
              </a:ext>
            </a:extLst>
          </p:cNvPr>
          <p:cNvSpPr txBox="1"/>
          <p:nvPr/>
        </p:nvSpPr>
        <p:spPr>
          <a:xfrm>
            <a:off x="2640580" y="5864772"/>
            <a:ext cx="3373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4"/>
                </a:solidFill>
              </a:rPr>
              <a:t>https://</a:t>
            </a:r>
            <a:r>
              <a:rPr lang="en-GB" sz="1600" dirty="0" err="1">
                <a:solidFill>
                  <a:schemeClr val="accent4"/>
                </a:solidFill>
              </a:rPr>
              <a:t>youtu.be</a:t>
            </a:r>
            <a:r>
              <a:rPr lang="en-GB" sz="1600" dirty="0">
                <a:solidFill>
                  <a:schemeClr val="accent4"/>
                </a:solidFill>
              </a:rPr>
              <a:t>/</a:t>
            </a:r>
            <a:r>
              <a:rPr lang="en-GB" sz="1600" dirty="0" err="1">
                <a:solidFill>
                  <a:schemeClr val="accent4"/>
                </a:solidFill>
              </a:rPr>
              <a:t>FDiIayhicFo?t</a:t>
            </a:r>
            <a:r>
              <a:rPr lang="en-GB" sz="1600" dirty="0">
                <a:solidFill>
                  <a:schemeClr val="accent4"/>
                </a:solidFill>
              </a:rPr>
              <a:t>=310</a:t>
            </a:r>
            <a:endParaRPr lang="en-E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769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CuadroTexto 9">
            <a:extLst>
              <a:ext uri="{FF2B5EF4-FFF2-40B4-BE49-F238E27FC236}">
                <a16:creationId xmlns:a16="http://schemas.microsoft.com/office/drawing/2014/main" id="{FDF71375-A12A-C837-0C4A-3B7FA7DA2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280988"/>
            <a:ext cx="5548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3600">
                <a:solidFill>
                  <a:srgbClr val="0D0D0D"/>
                </a:solidFill>
                <a:latin typeface="Arial" panose="020B0604020202020204" pitchFamily="34" charset="0"/>
              </a:rPr>
              <a:t>¿Qué es la teledetección?</a:t>
            </a:r>
          </a:p>
        </p:txBody>
      </p:sp>
      <p:sp>
        <p:nvSpPr>
          <p:cNvPr id="31746" name="Rectángulo 1">
            <a:extLst>
              <a:ext uri="{FF2B5EF4-FFF2-40B4-BE49-F238E27FC236}">
                <a16:creationId xmlns:a16="http://schemas.microsoft.com/office/drawing/2014/main" id="{27086FD6-7D5F-58AC-6311-E1234BB06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6126163"/>
            <a:ext cx="825023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600">
                <a:solidFill>
                  <a:srgbClr val="0D0D0D"/>
                </a:solidFill>
                <a:latin typeface="Arial" panose="020B0604020202020204" pitchFamily="34" charset="0"/>
              </a:rPr>
              <a:t>By Crates. Original version in English by Inductiveload, via Wikimedia Commons</a:t>
            </a:r>
          </a:p>
        </p:txBody>
      </p:sp>
      <p:pic>
        <p:nvPicPr>
          <p:cNvPr id="31747" name="Imagen 2">
            <a:extLst>
              <a:ext uri="{FF2B5EF4-FFF2-40B4-BE49-F238E27FC236}">
                <a16:creationId xmlns:a16="http://schemas.microsoft.com/office/drawing/2014/main" id="{A5003B2D-0E21-A772-B8B7-310B6ECD4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790700"/>
            <a:ext cx="72675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CuadroTexto 3">
            <a:extLst>
              <a:ext uri="{FF2B5EF4-FFF2-40B4-BE49-F238E27FC236}">
                <a16:creationId xmlns:a16="http://schemas.microsoft.com/office/drawing/2014/main" id="{BF7F238E-E71C-D8F8-5600-6494277E1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8" y="1152525"/>
            <a:ext cx="7800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2000">
                <a:solidFill>
                  <a:srgbClr val="0D0D0D"/>
                </a:solidFill>
                <a:latin typeface="Arial" panose="020B0604020202020204" pitchFamily="34" charset="0"/>
              </a:rPr>
              <a:t>El espectro electromagnético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Imagen 2" descr="dibujicos_teledeteccion (arrastrado).pdf">
            <a:extLst>
              <a:ext uri="{FF2B5EF4-FFF2-40B4-BE49-F238E27FC236}">
                <a16:creationId xmlns:a16="http://schemas.microsoft.com/office/drawing/2014/main" id="{111299CC-31C8-E4BF-C1E5-9C1262557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CuadroTexto 1">
            <a:extLst>
              <a:ext uri="{FF2B5EF4-FFF2-40B4-BE49-F238E27FC236}">
                <a16:creationId xmlns:a16="http://schemas.microsoft.com/office/drawing/2014/main" id="{DFE6C826-C1E2-B41A-7259-EB098C4E2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04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2771" name="CuadroTexto 3">
            <a:extLst>
              <a:ext uri="{FF2B5EF4-FFF2-40B4-BE49-F238E27FC236}">
                <a16:creationId xmlns:a16="http://schemas.microsoft.com/office/drawing/2014/main" id="{DA9BE375-8C0A-0D9C-74A4-8AAC9C8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656A02-EB17-BEEA-5B3C-8B128B6557EF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Imagen 1" descr="dibujicos_teledeteccion (arrastrado).pdf">
            <a:extLst>
              <a:ext uri="{FF2B5EF4-FFF2-40B4-BE49-F238E27FC236}">
                <a16:creationId xmlns:a16="http://schemas.microsoft.com/office/drawing/2014/main" id="{2B227D70-F2EC-3FBF-F722-E33FAD0A6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CuadroTexto 2">
            <a:extLst>
              <a:ext uri="{FF2B5EF4-FFF2-40B4-BE49-F238E27FC236}">
                <a16:creationId xmlns:a16="http://schemas.microsoft.com/office/drawing/2014/main" id="{59FDCBFF-6D9F-D679-3EBA-2E4E763F9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04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3795" name="CuadroTexto 3">
            <a:extLst>
              <a:ext uri="{FF2B5EF4-FFF2-40B4-BE49-F238E27FC236}">
                <a16:creationId xmlns:a16="http://schemas.microsoft.com/office/drawing/2014/main" id="{D5321E5B-F3E7-2F86-3C57-C1845C669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5049BEB-6195-A080-11D3-729D962A7AAA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3797" name="CuadroTexto 7">
            <a:extLst>
              <a:ext uri="{FF2B5EF4-FFF2-40B4-BE49-F238E27FC236}">
                <a16:creationId xmlns:a16="http://schemas.microsoft.com/office/drawing/2014/main" id="{C0D40957-BE79-0A23-8147-9C13197FD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Imagen 1" descr="dibujicos_teledeteccion (arrastrado).pdf">
            <a:extLst>
              <a:ext uri="{FF2B5EF4-FFF2-40B4-BE49-F238E27FC236}">
                <a16:creationId xmlns:a16="http://schemas.microsoft.com/office/drawing/2014/main" id="{97236CA2-6183-0322-46B1-B1FC7CB57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CuadroTexto 2">
            <a:extLst>
              <a:ext uri="{FF2B5EF4-FFF2-40B4-BE49-F238E27FC236}">
                <a16:creationId xmlns:a16="http://schemas.microsoft.com/office/drawing/2014/main" id="{E89F7D27-9302-284C-D271-D79416CFE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604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4819" name="CuadroTexto 3">
            <a:extLst>
              <a:ext uri="{FF2B5EF4-FFF2-40B4-BE49-F238E27FC236}">
                <a16:creationId xmlns:a16="http://schemas.microsoft.com/office/drawing/2014/main" id="{16B50604-1C21-88DD-AD17-1E02E794A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596377-A93B-5F3B-A494-002B0403FD7B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4821" name="CuadroTexto 7">
            <a:extLst>
              <a:ext uri="{FF2B5EF4-FFF2-40B4-BE49-F238E27FC236}">
                <a16:creationId xmlns:a16="http://schemas.microsoft.com/office/drawing/2014/main" id="{87ED2631-C265-DD28-39CF-61BECD3EF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Imagen 1" descr="dibujicos_teledeteccion (arrastrado).pdf">
            <a:extLst>
              <a:ext uri="{FF2B5EF4-FFF2-40B4-BE49-F238E27FC236}">
                <a16:creationId xmlns:a16="http://schemas.microsoft.com/office/drawing/2014/main" id="{A2904D7C-8B31-6DF3-30EB-5A4B74618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CuadroTexto 2">
            <a:extLst>
              <a:ext uri="{FF2B5EF4-FFF2-40B4-BE49-F238E27FC236}">
                <a16:creationId xmlns:a16="http://schemas.microsoft.com/office/drawing/2014/main" id="{AFC7F53D-C94E-4191-1B44-11AE4B311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63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5843" name="CuadroTexto 3">
            <a:extLst>
              <a:ext uri="{FF2B5EF4-FFF2-40B4-BE49-F238E27FC236}">
                <a16:creationId xmlns:a16="http://schemas.microsoft.com/office/drawing/2014/main" id="{94FBDD77-12CF-EB88-FEA5-CB4507C61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B98948-3935-F6B6-667A-BE5AB8F95AA6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5845" name="CuadroTexto 5">
            <a:extLst>
              <a:ext uri="{FF2B5EF4-FFF2-40B4-BE49-F238E27FC236}">
                <a16:creationId xmlns:a16="http://schemas.microsoft.com/office/drawing/2014/main" id="{9891A49B-006B-DC4D-17A8-3C82D2198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Imagen 1" descr="dibujicos_teledeteccion (arrastrado).pdf">
            <a:extLst>
              <a:ext uri="{FF2B5EF4-FFF2-40B4-BE49-F238E27FC236}">
                <a16:creationId xmlns:a16="http://schemas.microsoft.com/office/drawing/2014/main" id="{082A4E75-E257-BA7A-2B16-48D20DD78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CuadroTexto 2">
            <a:extLst>
              <a:ext uri="{FF2B5EF4-FFF2-40B4-BE49-F238E27FC236}">
                <a16:creationId xmlns:a16="http://schemas.microsoft.com/office/drawing/2014/main" id="{06B4E461-8079-19D4-77D1-73220B833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604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6867" name="CuadroTexto 3">
            <a:extLst>
              <a:ext uri="{FF2B5EF4-FFF2-40B4-BE49-F238E27FC236}">
                <a16:creationId xmlns:a16="http://schemas.microsoft.com/office/drawing/2014/main" id="{F945F90F-B297-7653-884A-BEEFD318A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AF0D73-5560-9BE9-AC40-F7D6CB864CE8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6869" name="CuadroTexto 5">
            <a:extLst>
              <a:ext uri="{FF2B5EF4-FFF2-40B4-BE49-F238E27FC236}">
                <a16:creationId xmlns:a16="http://schemas.microsoft.com/office/drawing/2014/main" id="{870CC35C-7924-3AD9-0C38-38BA01547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6870" name="CuadroTexto 6">
            <a:extLst>
              <a:ext uri="{FF2B5EF4-FFF2-40B4-BE49-F238E27FC236}">
                <a16:creationId xmlns:a16="http://schemas.microsoft.com/office/drawing/2014/main" id="{6CD08E25-D0A5-82A3-E858-BBE309793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6871" name="CuadroTexto 7">
            <a:extLst>
              <a:ext uri="{FF2B5EF4-FFF2-40B4-BE49-F238E27FC236}">
                <a16:creationId xmlns:a16="http://schemas.microsoft.com/office/drawing/2014/main" id="{C524827A-C352-4F8F-6C05-FB5D18B8E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6872" name="CuadroTexto 8">
            <a:extLst>
              <a:ext uri="{FF2B5EF4-FFF2-40B4-BE49-F238E27FC236}">
                <a16:creationId xmlns:a16="http://schemas.microsoft.com/office/drawing/2014/main" id="{1F0BA1F8-B147-7488-6929-F6308ADB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Imagen 1" descr="dibujicos_teledeteccion (arrastrado).pdf">
            <a:extLst>
              <a:ext uri="{FF2B5EF4-FFF2-40B4-BE49-F238E27FC236}">
                <a16:creationId xmlns:a16="http://schemas.microsoft.com/office/drawing/2014/main" id="{98D07550-9976-AF56-466B-9C8B69564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CuadroTexto 2">
            <a:extLst>
              <a:ext uri="{FF2B5EF4-FFF2-40B4-BE49-F238E27FC236}">
                <a16:creationId xmlns:a16="http://schemas.microsoft.com/office/drawing/2014/main" id="{8D30277E-1057-8E6F-F5D3-142373D44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461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7891" name="CuadroTexto 3">
            <a:extLst>
              <a:ext uri="{FF2B5EF4-FFF2-40B4-BE49-F238E27FC236}">
                <a16:creationId xmlns:a16="http://schemas.microsoft.com/office/drawing/2014/main" id="{66AEA0E7-FD2B-164F-142C-CD1CD5AED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3A752F-F520-47F8-CCEE-6C93B224364C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7893" name="CuadroTexto 5">
            <a:extLst>
              <a:ext uri="{FF2B5EF4-FFF2-40B4-BE49-F238E27FC236}">
                <a16:creationId xmlns:a16="http://schemas.microsoft.com/office/drawing/2014/main" id="{A39E7986-EE57-EE34-8C6A-B1BC72F8A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7894" name="CuadroTexto 6">
            <a:extLst>
              <a:ext uri="{FF2B5EF4-FFF2-40B4-BE49-F238E27FC236}">
                <a16:creationId xmlns:a16="http://schemas.microsoft.com/office/drawing/2014/main" id="{7439B891-A747-4B53-BDC7-53E8696D9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7895" name="CuadroTexto 7">
            <a:extLst>
              <a:ext uri="{FF2B5EF4-FFF2-40B4-BE49-F238E27FC236}">
                <a16:creationId xmlns:a16="http://schemas.microsoft.com/office/drawing/2014/main" id="{84EF37F8-9F54-D537-22DF-AAA93BB5D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7896" name="CuadroTexto 8">
            <a:extLst>
              <a:ext uri="{FF2B5EF4-FFF2-40B4-BE49-F238E27FC236}">
                <a16:creationId xmlns:a16="http://schemas.microsoft.com/office/drawing/2014/main" id="{5A1F24C4-F839-563C-3D2F-A00EE8C72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Imagen 1" descr="dibujicos_teledeteccion (arrastrado).pdf">
            <a:extLst>
              <a:ext uri="{FF2B5EF4-FFF2-40B4-BE49-F238E27FC236}">
                <a16:creationId xmlns:a16="http://schemas.microsoft.com/office/drawing/2014/main" id="{D726BDE1-74DE-E954-841B-D7AA11E87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CuadroTexto 2">
            <a:extLst>
              <a:ext uri="{FF2B5EF4-FFF2-40B4-BE49-F238E27FC236}">
                <a16:creationId xmlns:a16="http://schemas.microsoft.com/office/drawing/2014/main" id="{76D04A69-6409-889C-70DB-9D70E9B95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080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8915" name="CuadroTexto 3">
            <a:extLst>
              <a:ext uri="{FF2B5EF4-FFF2-40B4-BE49-F238E27FC236}">
                <a16:creationId xmlns:a16="http://schemas.microsoft.com/office/drawing/2014/main" id="{66DA5999-5BE4-5685-47BA-3B565BEA8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5B14EE-2FD6-76E0-3965-BA18B13802F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8917" name="CuadroTexto 5">
            <a:extLst>
              <a:ext uri="{FF2B5EF4-FFF2-40B4-BE49-F238E27FC236}">
                <a16:creationId xmlns:a16="http://schemas.microsoft.com/office/drawing/2014/main" id="{40420E5E-0194-3531-A5DE-7AE15FCA6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8918" name="CuadroTexto 6">
            <a:extLst>
              <a:ext uri="{FF2B5EF4-FFF2-40B4-BE49-F238E27FC236}">
                <a16:creationId xmlns:a16="http://schemas.microsoft.com/office/drawing/2014/main" id="{8E2D86FA-EF90-71B8-BBF7-2C10BE38F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8919" name="CuadroTexto 7">
            <a:extLst>
              <a:ext uri="{FF2B5EF4-FFF2-40B4-BE49-F238E27FC236}">
                <a16:creationId xmlns:a16="http://schemas.microsoft.com/office/drawing/2014/main" id="{F0B49D60-5A20-5BA6-4ADD-9A2BF80F7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8920" name="CuadroTexto 8">
            <a:extLst>
              <a:ext uri="{FF2B5EF4-FFF2-40B4-BE49-F238E27FC236}">
                <a16:creationId xmlns:a16="http://schemas.microsoft.com/office/drawing/2014/main" id="{5CD57E29-8E2F-E850-6966-D42BA1107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8921" name="CuadroTexto 9">
            <a:extLst>
              <a:ext uri="{FF2B5EF4-FFF2-40B4-BE49-F238E27FC236}">
                <a16:creationId xmlns:a16="http://schemas.microsoft.com/office/drawing/2014/main" id="{1B0CD8D4-1781-90BE-7B30-7A77B4151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8922" name="CuadroTexto 10">
            <a:extLst>
              <a:ext uri="{FF2B5EF4-FFF2-40B4-BE49-F238E27FC236}">
                <a16:creationId xmlns:a16="http://schemas.microsoft.com/office/drawing/2014/main" id="{CC0B9C70-21D5-97CE-137E-67954AED5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Imagen 1" descr="dibujicos_teledeteccion (arrastrado).pdf">
            <a:extLst>
              <a:ext uri="{FF2B5EF4-FFF2-40B4-BE49-F238E27FC236}">
                <a16:creationId xmlns:a16="http://schemas.microsoft.com/office/drawing/2014/main" id="{D65D30CD-B730-8FAA-0DB6-ED43DE337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CuadroTexto 2">
            <a:extLst>
              <a:ext uri="{FF2B5EF4-FFF2-40B4-BE49-F238E27FC236}">
                <a16:creationId xmlns:a16="http://schemas.microsoft.com/office/drawing/2014/main" id="{89B2052B-AA67-6B3E-7A00-B5C42ACC7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271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9939" name="CuadroTexto 3">
            <a:extLst>
              <a:ext uri="{FF2B5EF4-FFF2-40B4-BE49-F238E27FC236}">
                <a16:creationId xmlns:a16="http://schemas.microsoft.com/office/drawing/2014/main" id="{1F08737F-9245-8C3B-EFBB-523A6E7FC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09D15E-2B80-9237-E23F-B4D7D2418518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9941" name="CuadroTexto 5">
            <a:extLst>
              <a:ext uri="{FF2B5EF4-FFF2-40B4-BE49-F238E27FC236}">
                <a16:creationId xmlns:a16="http://schemas.microsoft.com/office/drawing/2014/main" id="{1E310B3E-F270-7111-C88A-4B92CE30B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9942" name="CuadroTexto 6">
            <a:extLst>
              <a:ext uri="{FF2B5EF4-FFF2-40B4-BE49-F238E27FC236}">
                <a16:creationId xmlns:a16="http://schemas.microsoft.com/office/drawing/2014/main" id="{531ECFC1-6B93-0FBC-15E9-DA71721C1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9943" name="CuadroTexto 7">
            <a:extLst>
              <a:ext uri="{FF2B5EF4-FFF2-40B4-BE49-F238E27FC236}">
                <a16:creationId xmlns:a16="http://schemas.microsoft.com/office/drawing/2014/main" id="{E4AF4C34-6ADD-B578-3828-F3253517C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9944" name="CuadroTexto 8">
            <a:extLst>
              <a:ext uri="{FF2B5EF4-FFF2-40B4-BE49-F238E27FC236}">
                <a16:creationId xmlns:a16="http://schemas.microsoft.com/office/drawing/2014/main" id="{A227A1B6-A494-D9CD-01C3-918913DFE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5" name="CuadroTexto 9">
            <a:extLst>
              <a:ext uri="{FF2B5EF4-FFF2-40B4-BE49-F238E27FC236}">
                <a16:creationId xmlns:a16="http://schemas.microsoft.com/office/drawing/2014/main" id="{EAA0E047-183C-607B-F684-90386AB31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6" name="CuadroTexto 10">
            <a:extLst>
              <a:ext uri="{FF2B5EF4-FFF2-40B4-BE49-F238E27FC236}">
                <a16:creationId xmlns:a16="http://schemas.microsoft.com/office/drawing/2014/main" id="{C044AAEB-34F5-08AC-F6EF-D343CB41A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7" name="CuadroTexto 11">
            <a:extLst>
              <a:ext uri="{FF2B5EF4-FFF2-40B4-BE49-F238E27FC236}">
                <a16:creationId xmlns:a16="http://schemas.microsoft.com/office/drawing/2014/main" id="{52C3C87A-E0B4-6D55-1A3F-D69E41DB4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33787-63F1-7AF0-55F6-AE9FBD665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" y="1262109"/>
            <a:ext cx="9219756" cy="404999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Imagen 1" descr="dibujicos_teledeteccion (arrastrado).pdf">
            <a:extLst>
              <a:ext uri="{FF2B5EF4-FFF2-40B4-BE49-F238E27FC236}">
                <a16:creationId xmlns:a16="http://schemas.microsoft.com/office/drawing/2014/main" id="{5D53EBD5-C46C-2FAC-67BD-696F8C5F4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CuadroTexto 2">
            <a:extLst>
              <a:ext uri="{FF2B5EF4-FFF2-40B4-BE49-F238E27FC236}">
                <a16:creationId xmlns:a16="http://schemas.microsoft.com/office/drawing/2014/main" id="{D3C029F4-90B5-8333-B434-EA528A86B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0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0963" name="CuadroTexto 3">
            <a:extLst>
              <a:ext uri="{FF2B5EF4-FFF2-40B4-BE49-F238E27FC236}">
                <a16:creationId xmlns:a16="http://schemas.microsoft.com/office/drawing/2014/main" id="{915F9C9D-6DD9-F2AB-4C4C-98790D03A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93F04A-D43D-B046-3B5C-A8968212DA7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0965" name="CuadroTexto 5">
            <a:extLst>
              <a:ext uri="{FF2B5EF4-FFF2-40B4-BE49-F238E27FC236}">
                <a16:creationId xmlns:a16="http://schemas.microsoft.com/office/drawing/2014/main" id="{52CC8A6B-737D-7BF9-22F2-AE362C1DF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0966" name="CuadroTexto 6">
            <a:extLst>
              <a:ext uri="{FF2B5EF4-FFF2-40B4-BE49-F238E27FC236}">
                <a16:creationId xmlns:a16="http://schemas.microsoft.com/office/drawing/2014/main" id="{4EFA4CA2-419C-FED5-EE9D-181D00C90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0967" name="CuadroTexto 7">
            <a:extLst>
              <a:ext uri="{FF2B5EF4-FFF2-40B4-BE49-F238E27FC236}">
                <a16:creationId xmlns:a16="http://schemas.microsoft.com/office/drawing/2014/main" id="{5AB28865-DB74-45E5-CE89-EF5AEC4A2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0968" name="CuadroTexto 8">
            <a:extLst>
              <a:ext uri="{FF2B5EF4-FFF2-40B4-BE49-F238E27FC236}">
                <a16:creationId xmlns:a16="http://schemas.microsoft.com/office/drawing/2014/main" id="{3BDDF6D5-6254-8112-FADA-38B29ADDC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69" name="CuadroTexto 9">
            <a:extLst>
              <a:ext uri="{FF2B5EF4-FFF2-40B4-BE49-F238E27FC236}">
                <a16:creationId xmlns:a16="http://schemas.microsoft.com/office/drawing/2014/main" id="{CA1C57A6-BE5D-EA85-D088-081F0BE51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70" name="CuadroTexto 10">
            <a:extLst>
              <a:ext uri="{FF2B5EF4-FFF2-40B4-BE49-F238E27FC236}">
                <a16:creationId xmlns:a16="http://schemas.microsoft.com/office/drawing/2014/main" id="{560BA911-E25F-8F3E-70F2-E99BC2412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71" name="CuadroTexto 11">
            <a:extLst>
              <a:ext uri="{FF2B5EF4-FFF2-40B4-BE49-F238E27FC236}">
                <a16:creationId xmlns:a16="http://schemas.microsoft.com/office/drawing/2014/main" id="{B96A0109-CD95-9963-DA12-B1116FF35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0972" name="CuadroTexto 12">
            <a:extLst>
              <a:ext uri="{FF2B5EF4-FFF2-40B4-BE49-F238E27FC236}">
                <a16:creationId xmlns:a16="http://schemas.microsoft.com/office/drawing/2014/main" id="{915678B4-C4DB-D81B-A795-2C39E8538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Imagen 1" descr="dibujicos_teledeteccion (arrastrado).pdf">
            <a:extLst>
              <a:ext uri="{FF2B5EF4-FFF2-40B4-BE49-F238E27FC236}">
                <a16:creationId xmlns:a16="http://schemas.microsoft.com/office/drawing/2014/main" id="{1EBC3977-3BC9-9546-6912-84C6139BD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CuadroTexto 2">
            <a:extLst>
              <a:ext uri="{FF2B5EF4-FFF2-40B4-BE49-F238E27FC236}">
                <a16:creationId xmlns:a16="http://schemas.microsoft.com/office/drawing/2014/main" id="{D764C816-87C0-A19F-0404-690E96806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414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1987" name="CuadroTexto 3">
            <a:extLst>
              <a:ext uri="{FF2B5EF4-FFF2-40B4-BE49-F238E27FC236}">
                <a16:creationId xmlns:a16="http://schemas.microsoft.com/office/drawing/2014/main" id="{D0CA53EE-2B5C-ACF3-55F7-5DC34210F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4B71AB-7DF8-3B37-3694-B3CBBCFF90E4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1989" name="CuadroTexto 5">
            <a:extLst>
              <a:ext uri="{FF2B5EF4-FFF2-40B4-BE49-F238E27FC236}">
                <a16:creationId xmlns:a16="http://schemas.microsoft.com/office/drawing/2014/main" id="{F2726927-5C72-F1C4-9125-44856475E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1990" name="CuadroTexto 6">
            <a:extLst>
              <a:ext uri="{FF2B5EF4-FFF2-40B4-BE49-F238E27FC236}">
                <a16:creationId xmlns:a16="http://schemas.microsoft.com/office/drawing/2014/main" id="{2F79A147-744C-80F6-64F6-2AB45C53B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1991" name="CuadroTexto 7">
            <a:extLst>
              <a:ext uri="{FF2B5EF4-FFF2-40B4-BE49-F238E27FC236}">
                <a16:creationId xmlns:a16="http://schemas.microsoft.com/office/drawing/2014/main" id="{E327A9B9-D59F-0B67-EB46-6ACEAF50E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2" name="CuadroTexto 8">
            <a:extLst>
              <a:ext uri="{FF2B5EF4-FFF2-40B4-BE49-F238E27FC236}">
                <a16:creationId xmlns:a16="http://schemas.microsoft.com/office/drawing/2014/main" id="{2F87F154-AA10-5B80-89ED-AA01410E0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3" name="CuadroTexto 9">
            <a:extLst>
              <a:ext uri="{FF2B5EF4-FFF2-40B4-BE49-F238E27FC236}">
                <a16:creationId xmlns:a16="http://schemas.microsoft.com/office/drawing/2014/main" id="{8F3F831D-3986-6E71-E5D7-1123EF4C7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4" name="CuadroTexto 10">
            <a:extLst>
              <a:ext uri="{FF2B5EF4-FFF2-40B4-BE49-F238E27FC236}">
                <a16:creationId xmlns:a16="http://schemas.microsoft.com/office/drawing/2014/main" id="{E9323771-32C7-D401-E764-3E4A63E16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5" name="CuadroTexto 11">
            <a:extLst>
              <a:ext uri="{FF2B5EF4-FFF2-40B4-BE49-F238E27FC236}">
                <a16:creationId xmlns:a16="http://schemas.microsoft.com/office/drawing/2014/main" id="{8EE7744A-6A8B-819B-CFDC-997A1138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6" name="CuadroTexto 12">
            <a:extLst>
              <a:ext uri="{FF2B5EF4-FFF2-40B4-BE49-F238E27FC236}">
                <a16:creationId xmlns:a16="http://schemas.microsoft.com/office/drawing/2014/main" id="{84318306-C82A-E12C-DFC3-198BA6DE6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7" name="CuadroTexto 13">
            <a:extLst>
              <a:ext uri="{FF2B5EF4-FFF2-40B4-BE49-F238E27FC236}">
                <a16:creationId xmlns:a16="http://schemas.microsoft.com/office/drawing/2014/main" id="{1CECB769-D578-3016-441F-C36DDE603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Imagen 1" descr="dibujicos_teledeteccion (arrastrado).pdf">
            <a:extLst>
              <a:ext uri="{FF2B5EF4-FFF2-40B4-BE49-F238E27FC236}">
                <a16:creationId xmlns:a16="http://schemas.microsoft.com/office/drawing/2014/main" id="{0F380287-C89A-61E4-E639-D259A29D8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CuadroTexto 2">
            <a:extLst>
              <a:ext uri="{FF2B5EF4-FFF2-40B4-BE49-F238E27FC236}">
                <a16:creationId xmlns:a16="http://schemas.microsoft.com/office/drawing/2014/main" id="{F488851D-E927-04AD-C720-E120EF0A2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69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3011" name="CuadroTexto 3">
            <a:extLst>
              <a:ext uri="{FF2B5EF4-FFF2-40B4-BE49-F238E27FC236}">
                <a16:creationId xmlns:a16="http://schemas.microsoft.com/office/drawing/2014/main" id="{FE1C9A28-53DC-8AC4-418E-5CBA59DC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4774C2-BD0B-AE59-0647-808782B2BDCB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3013" name="CuadroTexto 5">
            <a:extLst>
              <a:ext uri="{FF2B5EF4-FFF2-40B4-BE49-F238E27FC236}">
                <a16:creationId xmlns:a16="http://schemas.microsoft.com/office/drawing/2014/main" id="{3C095D8F-D872-5F0D-8B86-A76D6125D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3014" name="CuadroTexto 6">
            <a:extLst>
              <a:ext uri="{FF2B5EF4-FFF2-40B4-BE49-F238E27FC236}">
                <a16:creationId xmlns:a16="http://schemas.microsoft.com/office/drawing/2014/main" id="{3A268809-FFF6-4AFC-0735-E490838E5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3015" name="CuadroTexto 7">
            <a:extLst>
              <a:ext uri="{FF2B5EF4-FFF2-40B4-BE49-F238E27FC236}">
                <a16:creationId xmlns:a16="http://schemas.microsoft.com/office/drawing/2014/main" id="{4B90236D-4103-E918-AD54-E75E23084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16" name="CuadroTexto 8">
            <a:extLst>
              <a:ext uri="{FF2B5EF4-FFF2-40B4-BE49-F238E27FC236}">
                <a16:creationId xmlns:a16="http://schemas.microsoft.com/office/drawing/2014/main" id="{0D8301CE-CD23-10D8-1120-86654D581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7" name="CuadroTexto 9">
            <a:extLst>
              <a:ext uri="{FF2B5EF4-FFF2-40B4-BE49-F238E27FC236}">
                <a16:creationId xmlns:a16="http://schemas.microsoft.com/office/drawing/2014/main" id="{6019A766-7493-A86B-6D8D-07219C5F1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8" name="CuadroTexto 10">
            <a:extLst>
              <a:ext uri="{FF2B5EF4-FFF2-40B4-BE49-F238E27FC236}">
                <a16:creationId xmlns:a16="http://schemas.microsoft.com/office/drawing/2014/main" id="{3091C080-0D6C-018B-E251-2B5298569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9" name="CuadroTexto 11">
            <a:extLst>
              <a:ext uri="{FF2B5EF4-FFF2-40B4-BE49-F238E27FC236}">
                <a16:creationId xmlns:a16="http://schemas.microsoft.com/office/drawing/2014/main" id="{16ECD0F2-F27A-EDC8-1824-0F1AE6993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20" name="CuadroTexto 12">
            <a:extLst>
              <a:ext uri="{FF2B5EF4-FFF2-40B4-BE49-F238E27FC236}">
                <a16:creationId xmlns:a16="http://schemas.microsoft.com/office/drawing/2014/main" id="{DC3A447A-1188-8935-58E7-8C908BBE8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21" name="CuadroTexto 13">
            <a:extLst>
              <a:ext uri="{FF2B5EF4-FFF2-40B4-BE49-F238E27FC236}">
                <a16:creationId xmlns:a16="http://schemas.microsoft.com/office/drawing/2014/main" id="{410C8451-2866-D6E5-09DE-F5F72B2A1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3022" name="CuadroTexto 14">
            <a:extLst>
              <a:ext uri="{FF2B5EF4-FFF2-40B4-BE49-F238E27FC236}">
                <a16:creationId xmlns:a16="http://schemas.microsoft.com/office/drawing/2014/main" id="{80052EFC-C2A4-AC4A-24D4-0F9869385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Imagen 1" descr="dibujicos_teledeteccion (arrastrado).pdf">
            <a:extLst>
              <a:ext uri="{FF2B5EF4-FFF2-40B4-BE49-F238E27FC236}">
                <a16:creationId xmlns:a16="http://schemas.microsoft.com/office/drawing/2014/main" id="{524B6B48-3EEE-DD45-C9C0-C29A4B13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CuadroTexto 2">
            <a:extLst>
              <a:ext uri="{FF2B5EF4-FFF2-40B4-BE49-F238E27FC236}">
                <a16:creationId xmlns:a16="http://schemas.microsoft.com/office/drawing/2014/main" id="{99CAD130-FF7B-26B5-4DE7-7F0991856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525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4035" name="CuadroTexto 3">
            <a:extLst>
              <a:ext uri="{FF2B5EF4-FFF2-40B4-BE49-F238E27FC236}">
                <a16:creationId xmlns:a16="http://schemas.microsoft.com/office/drawing/2014/main" id="{49996740-6E01-5DC5-12E6-3D8C685EF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7B36BB4-D898-E5A9-CBA4-60C19353DA4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4037" name="CuadroTexto 5">
            <a:extLst>
              <a:ext uri="{FF2B5EF4-FFF2-40B4-BE49-F238E27FC236}">
                <a16:creationId xmlns:a16="http://schemas.microsoft.com/office/drawing/2014/main" id="{F13B3B71-AC4A-524A-5959-9A8C1C99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4038" name="CuadroTexto 6">
            <a:extLst>
              <a:ext uri="{FF2B5EF4-FFF2-40B4-BE49-F238E27FC236}">
                <a16:creationId xmlns:a16="http://schemas.microsoft.com/office/drawing/2014/main" id="{1551DBE8-0823-CBB5-492C-D8F38A968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4039" name="CuadroTexto 7">
            <a:extLst>
              <a:ext uri="{FF2B5EF4-FFF2-40B4-BE49-F238E27FC236}">
                <a16:creationId xmlns:a16="http://schemas.microsoft.com/office/drawing/2014/main" id="{5FE3F454-6667-97F7-FA9A-C3E16D5E4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0" name="CuadroTexto 8">
            <a:extLst>
              <a:ext uri="{FF2B5EF4-FFF2-40B4-BE49-F238E27FC236}">
                <a16:creationId xmlns:a16="http://schemas.microsoft.com/office/drawing/2014/main" id="{C3A76C39-C2A8-B3B3-E365-36D843DF1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1" name="CuadroTexto 9">
            <a:extLst>
              <a:ext uri="{FF2B5EF4-FFF2-40B4-BE49-F238E27FC236}">
                <a16:creationId xmlns:a16="http://schemas.microsoft.com/office/drawing/2014/main" id="{902B4980-7B9D-864F-560A-D033DC34E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2" name="CuadroTexto 10">
            <a:extLst>
              <a:ext uri="{FF2B5EF4-FFF2-40B4-BE49-F238E27FC236}">
                <a16:creationId xmlns:a16="http://schemas.microsoft.com/office/drawing/2014/main" id="{3876013E-4191-FEEA-2FEC-4AB4520DA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3" name="CuadroTexto 11">
            <a:extLst>
              <a:ext uri="{FF2B5EF4-FFF2-40B4-BE49-F238E27FC236}">
                <a16:creationId xmlns:a16="http://schemas.microsoft.com/office/drawing/2014/main" id="{DE12454D-338B-8B19-E200-FBC684FE2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4" name="CuadroTexto 12">
            <a:extLst>
              <a:ext uri="{FF2B5EF4-FFF2-40B4-BE49-F238E27FC236}">
                <a16:creationId xmlns:a16="http://schemas.microsoft.com/office/drawing/2014/main" id="{644D876E-1BC6-2D74-5E2B-15BB48DB6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5" name="CuadroTexto 13">
            <a:extLst>
              <a:ext uri="{FF2B5EF4-FFF2-40B4-BE49-F238E27FC236}">
                <a16:creationId xmlns:a16="http://schemas.microsoft.com/office/drawing/2014/main" id="{25CDCB56-40CE-FB9F-A43E-629277D9E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4046" name="CuadroTexto 14">
            <a:extLst>
              <a:ext uri="{FF2B5EF4-FFF2-40B4-BE49-F238E27FC236}">
                <a16:creationId xmlns:a16="http://schemas.microsoft.com/office/drawing/2014/main" id="{90B593F6-1F5C-241C-67FD-5192A2852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Imagen 1" descr="dibujicos_teledeteccion (arrastrado).pdf">
            <a:extLst>
              <a:ext uri="{FF2B5EF4-FFF2-40B4-BE49-F238E27FC236}">
                <a16:creationId xmlns:a16="http://schemas.microsoft.com/office/drawing/2014/main" id="{019C92B9-862A-C663-A1F3-559385E03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CuadroTexto 2">
            <a:extLst>
              <a:ext uri="{FF2B5EF4-FFF2-40B4-BE49-F238E27FC236}">
                <a16:creationId xmlns:a16="http://schemas.microsoft.com/office/drawing/2014/main" id="{4779237F-6A34-1174-0D9F-ECCE67D2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0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5059" name="CuadroTexto 3">
            <a:extLst>
              <a:ext uri="{FF2B5EF4-FFF2-40B4-BE49-F238E27FC236}">
                <a16:creationId xmlns:a16="http://schemas.microsoft.com/office/drawing/2014/main" id="{422F26D4-C99F-2FED-63FA-3F1FA05DD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00AD8DC-D884-5716-FD0C-A8CFD57AD42F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5061" name="CuadroTexto 5">
            <a:extLst>
              <a:ext uri="{FF2B5EF4-FFF2-40B4-BE49-F238E27FC236}">
                <a16:creationId xmlns:a16="http://schemas.microsoft.com/office/drawing/2014/main" id="{E988EFB9-26FB-1BD1-B7D1-6F5638DF4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5062" name="CuadroTexto 6">
            <a:extLst>
              <a:ext uri="{FF2B5EF4-FFF2-40B4-BE49-F238E27FC236}">
                <a16:creationId xmlns:a16="http://schemas.microsoft.com/office/drawing/2014/main" id="{5D3DD622-A79D-7CC9-28F0-150BE4CB8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5063" name="CuadroTexto 7">
            <a:extLst>
              <a:ext uri="{FF2B5EF4-FFF2-40B4-BE49-F238E27FC236}">
                <a16:creationId xmlns:a16="http://schemas.microsoft.com/office/drawing/2014/main" id="{24119064-EF01-1243-BEAD-81C3FA86E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4" name="CuadroTexto 8">
            <a:extLst>
              <a:ext uri="{FF2B5EF4-FFF2-40B4-BE49-F238E27FC236}">
                <a16:creationId xmlns:a16="http://schemas.microsoft.com/office/drawing/2014/main" id="{3BD4BACA-81FE-4BFE-759F-43A9645CD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5" name="CuadroTexto 9">
            <a:extLst>
              <a:ext uri="{FF2B5EF4-FFF2-40B4-BE49-F238E27FC236}">
                <a16:creationId xmlns:a16="http://schemas.microsoft.com/office/drawing/2014/main" id="{6EBFB8B5-FFD7-6AED-056F-B9CF84A48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6" name="CuadroTexto 10">
            <a:extLst>
              <a:ext uri="{FF2B5EF4-FFF2-40B4-BE49-F238E27FC236}">
                <a16:creationId xmlns:a16="http://schemas.microsoft.com/office/drawing/2014/main" id="{DC5764D1-2DE7-1A5A-5373-681567A5E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7" name="CuadroTexto 11">
            <a:extLst>
              <a:ext uri="{FF2B5EF4-FFF2-40B4-BE49-F238E27FC236}">
                <a16:creationId xmlns:a16="http://schemas.microsoft.com/office/drawing/2014/main" id="{F80D576F-CCA2-59BC-7A20-86DA6BCD6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8" name="CuadroTexto 12">
            <a:extLst>
              <a:ext uri="{FF2B5EF4-FFF2-40B4-BE49-F238E27FC236}">
                <a16:creationId xmlns:a16="http://schemas.microsoft.com/office/drawing/2014/main" id="{62AF1FD9-94F5-6968-0B2D-C4C7839F7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9" name="CuadroTexto 13">
            <a:extLst>
              <a:ext uri="{FF2B5EF4-FFF2-40B4-BE49-F238E27FC236}">
                <a16:creationId xmlns:a16="http://schemas.microsoft.com/office/drawing/2014/main" id="{C9EE68BD-9BAB-70DE-EBF0-C80A51C42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5070" name="CuadroTexto 14">
            <a:extLst>
              <a:ext uri="{FF2B5EF4-FFF2-40B4-BE49-F238E27FC236}">
                <a16:creationId xmlns:a16="http://schemas.microsoft.com/office/drawing/2014/main" id="{8C217C56-CF6D-F353-A98E-F5D9CEDA4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Imagen 2">
            <a:extLst>
              <a:ext uri="{FF2B5EF4-FFF2-40B4-BE49-F238E27FC236}">
                <a16:creationId xmlns:a16="http://schemas.microsoft.com/office/drawing/2014/main" id="{B0FFE45B-CDA8-CD85-E204-43A8E9C76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/>
          <a:stretch>
            <a:fillRect/>
          </a:stretch>
        </p:blipFill>
        <p:spPr bwMode="auto">
          <a:xfrm>
            <a:off x="490538" y="596900"/>
            <a:ext cx="8653462" cy="564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Rectángulo 3">
            <a:extLst>
              <a:ext uri="{FF2B5EF4-FFF2-40B4-BE49-F238E27FC236}">
                <a16:creationId xmlns:a16="http://schemas.microsoft.com/office/drawing/2014/main" id="{0129EB43-7F25-D9E0-9F7E-1E5E080C2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63" y="6196013"/>
            <a:ext cx="658177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400">
                <a:solidFill>
                  <a:srgbClr val="0D0D0D"/>
                </a:solidFill>
                <a:latin typeface="Arial" panose="020B0604020202020204" pitchFamily="34" charset="0"/>
              </a:rPr>
              <a:t>http://www.seos-project.eu/modules/remotesensing/remotesensing-c01-p05.html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24EA153-D9B9-B8E7-DE57-39C48D5AD136}"/>
              </a:ext>
            </a:extLst>
          </p:cNvPr>
          <p:cNvSpPr txBox="1"/>
          <p:nvPr/>
        </p:nvSpPr>
        <p:spPr>
          <a:xfrm rot="16200000">
            <a:off x="-899318" y="2991644"/>
            <a:ext cx="2373312" cy="342900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algn="ctr"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ヒラギノ角ゴ Pro W3" charset="0"/>
              </a:rPr>
              <a:t>Reflectancia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ヒラギノ角ゴ Pro W3" charset="0"/>
              </a:rPr>
              <a:t> %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DFED38A-B320-5BBC-2886-89A36ED4B7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93675"/>
            <a:ext cx="8228013" cy="1135063"/>
          </a:xfrm>
        </p:spPr>
        <p:txBody>
          <a:bodyPr tIns="35176"/>
          <a:lstStyle/>
          <a:p>
            <a:pPr eaLnBrk="1"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2800"/>
              <a:t>Normalised Difference Vegetation Index (NDVI)</a:t>
            </a: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EBE11F0F-83B0-6204-39EE-A40D44D4E4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33425"/>
            <a:ext cx="8228013" cy="2919413"/>
          </a:xfrm>
        </p:spPr>
        <p:txBody>
          <a:bodyPr tIns="22385"/>
          <a:lstStyle/>
          <a:p>
            <a:pPr marL="390525" indent="-292100" eaLnBrk="1">
              <a:buSzPct val="45000"/>
              <a:buFont typeface="Wingdings" pitchFamily="2" charset="2"/>
              <a:buChar char=""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1800"/>
              <a:t>Las hojas verdes absorben radiación </a:t>
            </a:r>
            <a:r>
              <a:rPr lang="es-ES" altLang="es-ES" sz="1800"/>
              <a:t>“</a:t>
            </a:r>
            <a:r>
              <a:rPr lang="es-ES" altLang="en-ES" sz="1800"/>
              <a:t>roja</a:t>
            </a:r>
            <a:r>
              <a:rPr lang="es-ES" altLang="es-ES" sz="1800"/>
              <a:t>”</a:t>
            </a:r>
            <a:r>
              <a:rPr lang="es-ES" altLang="en-ES" sz="1800"/>
              <a:t> (banda 3, 64-67 micrómetros) y reflejan el infrarrojo cercano (banda 4, 70-110 micrómetros)</a:t>
            </a:r>
          </a:p>
          <a:p>
            <a:pPr marL="390525" indent="-292100" eaLnBrk="1">
              <a:buSzPct val="45000"/>
              <a:buFont typeface="Wingdings" pitchFamily="2" charset="2"/>
              <a:buChar char=""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1800"/>
              <a:t>El suelo desnudo refleja el rojo y absorbe el infrarrojo cercano</a:t>
            </a:r>
          </a:p>
          <a:p>
            <a:pPr marL="390525" indent="-292100" algn="ctr" eaLnBrk="1">
              <a:lnSpc>
                <a:spcPct val="94000"/>
              </a:lnSpc>
              <a:buClrTx/>
              <a:buSzTx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2400">
                <a:solidFill>
                  <a:srgbClr val="008000"/>
                </a:solidFill>
                <a:latin typeface="Andale Mono" panose="020B0509000000000004" pitchFamily="49" charset="0"/>
              </a:rPr>
              <a:t>NDVI</a:t>
            </a:r>
            <a:r>
              <a:rPr lang="es-ES" altLang="en-ES" sz="2400">
                <a:latin typeface="Andale Mono" panose="020B0509000000000004" pitchFamily="49" charset="0"/>
              </a:rPr>
              <a:t>=(</a:t>
            </a:r>
            <a:r>
              <a:rPr lang="es-ES" altLang="en-ES" sz="2400">
                <a:solidFill>
                  <a:srgbClr val="800000"/>
                </a:solidFill>
                <a:latin typeface="Andale Mono" panose="020B0509000000000004" pitchFamily="49" charset="0"/>
              </a:rPr>
              <a:t>b4</a:t>
            </a:r>
            <a:r>
              <a:rPr lang="es-ES" altLang="en-ES" sz="2400">
                <a:latin typeface="Andale Mono" panose="020B0509000000000004" pitchFamily="49" charset="0"/>
              </a:rPr>
              <a:t>-</a:t>
            </a:r>
            <a:r>
              <a:rPr lang="es-ES" altLang="en-ES" sz="2400">
                <a:solidFill>
                  <a:srgbClr val="FF0000"/>
                </a:solidFill>
                <a:latin typeface="Andale Mono" panose="020B0509000000000004" pitchFamily="49" charset="0"/>
              </a:rPr>
              <a:t>b3</a:t>
            </a:r>
            <a:r>
              <a:rPr lang="es-ES" altLang="en-ES" sz="2400">
                <a:latin typeface="Andale Mono" panose="020B0509000000000004" pitchFamily="49" charset="0"/>
              </a:rPr>
              <a:t>/</a:t>
            </a:r>
            <a:r>
              <a:rPr lang="es-ES" altLang="en-ES" sz="2400">
                <a:solidFill>
                  <a:srgbClr val="B84700"/>
                </a:solidFill>
                <a:latin typeface="Andale Mono" panose="020B0509000000000004" pitchFamily="49" charset="0"/>
              </a:rPr>
              <a:t>b4</a:t>
            </a:r>
            <a:r>
              <a:rPr lang="es-ES" altLang="en-ES" sz="2400">
                <a:latin typeface="Andale Mono" panose="020B0509000000000004" pitchFamily="49" charset="0"/>
              </a:rPr>
              <a:t>+</a:t>
            </a:r>
            <a:r>
              <a:rPr lang="es-ES" altLang="en-ES" sz="2400">
                <a:solidFill>
                  <a:srgbClr val="FF0000"/>
                </a:solidFill>
                <a:latin typeface="Andale Mono" panose="020B0509000000000004" pitchFamily="49" charset="0"/>
              </a:rPr>
              <a:t>b3</a:t>
            </a:r>
            <a:r>
              <a:rPr lang="es-ES" altLang="en-ES" sz="2400">
                <a:latin typeface="Andale Mono" panose="020B0509000000000004" pitchFamily="49" charset="0"/>
              </a:rPr>
              <a:t>)</a:t>
            </a:r>
          </a:p>
        </p:txBody>
      </p:sp>
      <p:pic>
        <p:nvPicPr>
          <p:cNvPr id="50179" name="Imagen 2">
            <a:extLst>
              <a:ext uri="{FF2B5EF4-FFF2-40B4-BE49-F238E27FC236}">
                <a16:creationId xmlns:a16="http://schemas.microsoft.com/office/drawing/2014/main" id="{A1646620-739D-9355-4010-2190796CF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0" y="2413000"/>
            <a:ext cx="444500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60FFCD-A316-E72D-BC4C-E8E17873B1EC}"/>
              </a:ext>
            </a:extLst>
          </p:cNvPr>
          <p:cNvSpPr txBox="1"/>
          <p:nvPr/>
        </p:nvSpPr>
        <p:spPr>
          <a:xfrm>
            <a:off x="1380744" y="1426464"/>
            <a:ext cx="398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Entra a esta URL en Firefox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1A613-6BE4-D258-7A7E-DF727085D434}"/>
              </a:ext>
            </a:extLst>
          </p:cNvPr>
          <p:cNvSpPr txBox="1"/>
          <p:nvPr/>
        </p:nvSpPr>
        <p:spPr>
          <a:xfrm>
            <a:off x="1316736" y="3105834"/>
            <a:ext cx="63093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schemeClr val="accent4"/>
                </a:solidFill>
              </a:rPr>
              <a:t>https://</a:t>
            </a:r>
            <a:r>
              <a:rPr lang="en-GB" sz="4400" b="1" dirty="0" err="1">
                <a:solidFill>
                  <a:schemeClr val="accent4"/>
                </a:solidFill>
              </a:rPr>
              <a:t>shre.ink</a:t>
            </a:r>
            <a:r>
              <a:rPr lang="en-GB" sz="4400" b="1" dirty="0">
                <a:solidFill>
                  <a:schemeClr val="accent4"/>
                </a:solidFill>
              </a:rPr>
              <a:t>/PACE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852F5-DC16-74D8-5C85-87B8FD19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8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F7069-2775-AD7F-AEF5-7D1426FD4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19" y="378372"/>
            <a:ext cx="9166319" cy="6086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6CDAF-72C6-1AFB-F8A1-F9A5F8E814E6}"/>
              </a:ext>
            </a:extLst>
          </p:cNvPr>
          <p:cNvSpPr txBox="1"/>
          <p:nvPr/>
        </p:nvSpPr>
        <p:spPr>
          <a:xfrm>
            <a:off x="504496" y="520262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Un sistema complejo…</a:t>
            </a:r>
          </a:p>
        </p:txBody>
      </p:sp>
    </p:spTree>
    <p:extLst>
      <p:ext uri="{BB962C8B-B14F-4D97-AF65-F5344CB8AC3E}">
        <p14:creationId xmlns:p14="http://schemas.microsoft.com/office/powerpoint/2010/main" val="306923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63926-9A5C-B356-B8DC-755C9F73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59015" cy="4808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947882-E8B0-90FE-0C2B-E965EF1A14B1}"/>
              </a:ext>
            </a:extLst>
          </p:cNvPr>
          <p:cNvSpPr txBox="1"/>
          <p:nvPr/>
        </p:nvSpPr>
        <p:spPr>
          <a:xfrm>
            <a:off x="346842" y="447084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Otro sistema complejo…</a:t>
            </a:r>
          </a:p>
        </p:txBody>
      </p:sp>
    </p:spTree>
    <p:extLst>
      <p:ext uri="{BB962C8B-B14F-4D97-AF65-F5344CB8AC3E}">
        <p14:creationId xmlns:p14="http://schemas.microsoft.com/office/powerpoint/2010/main" val="17597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0EEDD-55E0-1587-022F-E41C51140D59}"/>
              </a:ext>
            </a:extLst>
          </p:cNvPr>
          <p:cNvSpPr txBox="1"/>
          <p:nvPr/>
        </p:nvSpPr>
        <p:spPr>
          <a:xfrm>
            <a:off x="1016876" y="898634"/>
            <a:ext cx="7110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4000" dirty="0">
                <a:solidFill>
                  <a:schemeClr val="accent4"/>
                </a:solidFill>
              </a:rPr>
              <a:t>¿Qué diferencia al bosque del puente?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F7FBCD-511A-E23B-20F0-354DD48D4901}"/>
              </a:ext>
            </a:extLst>
          </p:cNvPr>
          <p:cNvGrpSpPr/>
          <p:nvPr/>
        </p:nvGrpSpPr>
        <p:grpSpPr>
          <a:xfrm>
            <a:off x="2549907" y="2891177"/>
            <a:ext cx="4686466" cy="3709280"/>
            <a:chOff x="2549907" y="2891177"/>
            <a:chExt cx="4686466" cy="37092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DC8ED7-EF8D-F30F-2A37-3A5FEB1D92E8}"/>
                </a:ext>
              </a:extLst>
            </p:cNvPr>
            <p:cNvSpPr txBox="1"/>
            <p:nvPr/>
          </p:nvSpPr>
          <p:spPr>
            <a:xfrm>
              <a:off x="2824869" y="5823129"/>
              <a:ext cx="3935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chemeClr val="accent4"/>
                  </a:solidFill>
                </a:rPr>
                <a:t>Propiedades emergentes…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3B305C-A2BA-4E40-6576-03C282568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9907" y="2891177"/>
              <a:ext cx="4210655" cy="2924066"/>
            </a:xfrm>
            <a:prstGeom prst="rect">
              <a:avLst/>
            </a:prstGeom>
          </p:spPr>
        </p:pic>
        <p:sp>
          <p:nvSpPr>
            <p:cNvPr id="7" name="TextBox 6">
              <a:hlinkClick r:id="rId3"/>
              <a:extLst>
                <a:ext uri="{FF2B5EF4-FFF2-40B4-BE49-F238E27FC236}">
                  <a16:creationId xmlns:a16="http://schemas.microsoft.com/office/drawing/2014/main" id="{457AC92A-6446-C991-A765-4002A30A5419}"/>
                </a:ext>
              </a:extLst>
            </p:cNvPr>
            <p:cNvSpPr txBox="1"/>
            <p:nvPr/>
          </p:nvSpPr>
          <p:spPr>
            <a:xfrm>
              <a:off x="2664373" y="6292680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400" dirty="0">
                  <a:solidFill>
                    <a:schemeClr val="accent4"/>
                  </a:solidFill>
                </a:rPr>
                <a:t>https://www.youtube.com/watch?v=LSXffX8weME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2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DA6D1-A8D1-C105-B7EA-1B1C9E40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15073"/>
            <a:ext cx="7772400" cy="4103675"/>
          </a:xfrm>
          <a:prstGeom prst="rect">
            <a:avLst/>
          </a:prstGeom>
        </p:spPr>
      </p:pic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F9CAB4ED-8F69-A733-D67E-2C49D9064682}"/>
              </a:ext>
            </a:extLst>
          </p:cNvPr>
          <p:cNvSpPr txBox="1"/>
          <p:nvPr/>
        </p:nvSpPr>
        <p:spPr>
          <a:xfrm>
            <a:off x="1876096" y="5323700"/>
            <a:ext cx="58332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600" dirty="0">
                <a:solidFill>
                  <a:schemeClr val="accent4"/>
                </a:solidFill>
              </a:rPr>
              <a:t>https://www.youtube.com/watch?v=jlO8NiPbgrk&amp;t=48s</a:t>
            </a:r>
          </a:p>
        </p:txBody>
      </p:sp>
    </p:spTree>
    <p:extLst>
      <p:ext uri="{BB962C8B-B14F-4D97-AF65-F5344CB8AC3E}">
        <p14:creationId xmlns:p14="http://schemas.microsoft.com/office/powerpoint/2010/main" val="501144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1F601-37C3-466B-98AB-D53FE0A4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93" y="1355729"/>
            <a:ext cx="7772400" cy="4146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84DFF-6926-DEA4-0F9C-AC3AC2C5C9F3}"/>
              </a:ext>
            </a:extLst>
          </p:cNvPr>
          <p:cNvSpPr txBox="1"/>
          <p:nvPr/>
        </p:nvSpPr>
        <p:spPr>
          <a:xfrm>
            <a:off x="709448" y="740979"/>
            <a:ext cx="3437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Cómo “respira” la Tierra</a:t>
            </a: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BAE92A95-75E8-023E-E0A2-C9812098A7A1}"/>
              </a:ext>
            </a:extLst>
          </p:cNvPr>
          <p:cNvSpPr txBox="1"/>
          <p:nvPr/>
        </p:nvSpPr>
        <p:spPr>
          <a:xfrm>
            <a:off x="819807" y="5502271"/>
            <a:ext cx="7047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4"/>
                </a:solidFill>
              </a:rPr>
              <a:t>https://</a:t>
            </a:r>
            <a:r>
              <a:rPr lang="en-GB" sz="1800" dirty="0" err="1">
                <a:solidFill>
                  <a:schemeClr val="accent4"/>
                </a:solidFill>
              </a:rPr>
              <a:t>www.youtube.com</a:t>
            </a:r>
            <a:r>
              <a:rPr lang="en-GB" sz="1800" dirty="0">
                <a:solidFill>
                  <a:schemeClr val="accent4"/>
                </a:solidFill>
              </a:rPr>
              <a:t>/embed/8uDYfpw1gg0</a:t>
            </a:r>
            <a:endParaRPr lang="en-ES" sz="1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0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396" name="Group 28">
            <a:extLst>
              <a:ext uri="{FF2B5EF4-FFF2-40B4-BE49-F238E27FC236}">
                <a16:creationId xmlns:a16="http://schemas.microsoft.com/office/drawing/2014/main" id="{D02C3DA8-1D8E-9F33-6405-96F2A692E90F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1201738"/>
            <a:ext cx="7883525" cy="1987550"/>
            <a:chOff x="301" y="429"/>
            <a:chExt cx="4966" cy="1252"/>
          </a:xfrm>
        </p:grpSpPr>
        <p:sp>
          <p:nvSpPr>
            <p:cNvPr id="30727" name="Rectangle 18">
              <a:extLst>
                <a:ext uri="{FF2B5EF4-FFF2-40B4-BE49-F238E27FC236}">
                  <a16:creationId xmlns:a16="http://schemas.microsoft.com/office/drawing/2014/main" id="{0B9DE7C8-AF42-C161-684C-77FAD32DE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429"/>
              <a:ext cx="4794" cy="1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12000"/>
                </a:lnSpc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32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1pPr>
              <a:lvl2pPr marL="742950" indent="-285750">
                <a:lnSpc>
                  <a:spcPct val="112000"/>
                </a:lnSpc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8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2pPr>
              <a:lvl3pPr marL="1143000" indent="-228600">
                <a:lnSpc>
                  <a:spcPct val="112000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3pPr>
              <a:lvl4pPr marL="16002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4pPr>
              <a:lvl5pPr marL="20574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5pPr>
              <a:lvl6pPr marL="25146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6pPr>
              <a:lvl7pPr marL="29718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7pPr>
              <a:lvl8pPr marL="34290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8pPr>
              <a:lvl9pPr marL="38862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9pPr>
            </a:lstStyle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r>
                <a:rPr lang="es-ES" altLang="en-ES" sz="1800" b="1">
                  <a:solidFill>
                    <a:srgbClr val="0D0D0D"/>
                  </a:solidFill>
                  <a:latin typeface="Arial" panose="020B0604020202020204" pitchFamily="34" charset="0"/>
                </a:rPr>
                <a:t>Es la técnica que se encarga de la adquisición y posterior tratamiento de datos de la superficie terrestre desde sensores instalados en plataformas espaciales, en virtud de la interacción electromagnética existente entre la tierra y el sensor, siendo la fuente de radiación bien proveniente del sol (teledetección pasiva) o del propio sensor (teledetección activa). </a:t>
              </a:r>
            </a:p>
          </p:txBody>
        </p:sp>
        <p:sp>
          <p:nvSpPr>
            <p:cNvPr id="30728" name="AutoShape 19">
              <a:extLst>
                <a:ext uri="{FF2B5EF4-FFF2-40B4-BE49-F238E27FC236}">
                  <a16:creationId xmlns:a16="http://schemas.microsoft.com/office/drawing/2014/main" id="{851A7375-0908-52FA-5D29-550A463019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84" y="500"/>
              <a:ext cx="161" cy="128"/>
            </a:xfrm>
            <a:prstGeom prst="triangle">
              <a:avLst>
                <a:gd name="adj" fmla="val 50000"/>
              </a:avLst>
            </a:prstGeom>
            <a:solidFill>
              <a:srgbClr val="EEE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n-ES" sz="1800" b="1">
                <a:solidFill>
                  <a:srgbClr val="0D0D0D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30722" name="Picture 23" descr="C:\Documents and Settings\Administrador.GAIA\Escritorio\nl7.gif">
            <a:extLst>
              <a:ext uri="{FF2B5EF4-FFF2-40B4-BE49-F238E27FC236}">
                <a16:creationId xmlns:a16="http://schemas.microsoft.com/office/drawing/2014/main" id="{0201A1A9-4692-4114-43E6-CD900CE65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3438525"/>
            <a:ext cx="2830512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2395" name="Group 27">
            <a:extLst>
              <a:ext uri="{FF2B5EF4-FFF2-40B4-BE49-F238E27FC236}">
                <a16:creationId xmlns:a16="http://schemas.microsoft.com/office/drawing/2014/main" id="{18F34B23-C2D5-57ED-BA5E-E90711C4E24F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3359150"/>
            <a:ext cx="4956175" cy="3159125"/>
            <a:chOff x="301" y="1979"/>
            <a:chExt cx="3122" cy="1990"/>
          </a:xfrm>
        </p:grpSpPr>
        <p:sp>
          <p:nvSpPr>
            <p:cNvPr id="30725" name="Rectangle 25">
              <a:extLst>
                <a:ext uri="{FF2B5EF4-FFF2-40B4-BE49-F238E27FC236}">
                  <a16:creationId xmlns:a16="http://schemas.microsoft.com/office/drawing/2014/main" id="{374B04E9-1D7E-5FED-FB63-73362AA34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979"/>
              <a:ext cx="2950" cy="1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12000"/>
                </a:lnSpc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32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1pPr>
              <a:lvl2pPr marL="742950" indent="-285750">
                <a:lnSpc>
                  <a:spcPct val="112000"/>
                </a:lnSpc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8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2pPr>
              <a:lvl3pPr marL="1143000" indent="-228600">
                <a:lnSpc>
                  <a:spcPct val="112000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3pPr>
              <a:lvl4pPr marL="16002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4pPr>
              <a:lvl5pPr marL="20574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5pPr>
              <a:lvl6pPr marL="25146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6pPr>
              <a:lvl7pPr marL="29718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7pPr>
              <a:lvl8pPr marL="34290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8pPr>
              <a:lvl9pPr marL="38862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9pPr>
            </a:lstStyle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r>
                <a:rPr lang="es-ES_tradnl" altLang="en-ES" sz="1600" b="1">
                  <a:solidFill>
                    <a:srgbClr val="0D0D0D"/>
                  </a:solidFill>
                  <a:latin typeface="Arial" panose="020B0604020202020204" pitchFamily="34" charset="0"/>
                </a:rPr>
                <a:t>La posibilidad de adquirir información a distancia se basa en lo específico de la interacción entre la radiación electromagnética y la materia. Todos los objetos tienen una respuesta espectral propia y además esta combinación espectral es similar a la que presentan otros objetos o superficies de las mismas características u homogeneidad.</a:t>
              </a:r>
            </a:p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endParaRPr lang="es-ES_tradnl" altLang="en-ES" sz="1600" b="1">
                <a:solidFill>
                  <a:srgbClr val="0D0D0D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726" name="AutoShape 26">
              <a:extLst>
                <a:ext uri="{FF2B5EF4-FFF2-40B4-BE49-F238E27FC236}">
                  <a16:creationId xmlns:a16="http://schemas.microsoft.com/office/drawing/2014/main" id="{DF3DA7BB-67D8-C7BC-7F52-E6C4C622C1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84" y="2071"/>
              <a:ext cx="161" cy="128"/>
            </a:xfrm>
            <a:prstGeom prst="triangle">
              <a:avLst>
                <a:gd name="adj" fmla="val 50000"/>
              </a:avLst>
            </a:prstGeom>
            <a:solidFill>
              <a:srgbClr val="EEE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n-ES" sz="1800" b="1">
                <a:solidFill>
                  <a:srgbClr val="0D0D0D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0724" name="CuadroTexto 9">
            <a:extLst>
              <a:ext uri="{FF2B5EF4-FFF2-40B4-BE49-F238E27FC236}">
                <a16:creationId xmlns:a16="http://schemas.microsoft.com/office/drawing/2014/main" id="{49F4FE9E-2F1F-30F1-3CB1-F3E9306CF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423863"/>
            <a:ext cx="5548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3600">
                <a:solidFill>
                  <a:srgbClr val="0D0D0D"/>
                </a:solidFill>
                <a:latin typeface="Arial" panose="020B0604020202020204" pitchFamily="34" charset="0"/>
              </a:rPr>
              <a:t>¿Qué es la teledetección?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Tlwg Typo"/>
        <a:ea typeface="ヒラギノ角ゴ Pro W3"/>
        <a:cs typeface="ヒラギノ角ゴ Pro W3"/>
      </a:majorFont>
      <a:minorFont>
        <a:latin typeface="Tlwg Typo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ＭＳ Ｐゴシック"/>
        <a:cs typeface="msmincho"/>
      </a:majorFont>
      <a:minorFont>
        <a:latin typeface="Arial"/>
        <a:ea typeface="ＭＳ Ｐゴシック"/>
        <a:cs typeface="msmincho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sminch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smincho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4304</TotalTime>
  <Words>682</Words>
  <Application>Microsoft Macintosh PowerPoint</Application>
  <PresentationFormat>On-screen Show (4:3)</PresentationFormat>
  <Paragraphs>149</Paragraphs>
  <Slides>27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  <vt:variant>
        <vt:lpstr>Custom Shows</vt:lpstr>
      </vt:variant>
      <vt:variant>
        <vt:i4>1</vt:i4>
      </vt:variant>
    </vt:vector>
  </HeadingPairs>
  <TitlesOfParts>
    <vt:vector size="36" baseType="lpstr">
      <vt:lpstr>Andale Mono</vt:lpstr>
      <vt:lpstr>Arial</vt:lpstr>
      <vt:lpstr>Calibri</vt:lpstr>
      <vt:lpstr>Times New Roman</vt:lpstr>
      <vt:lpstr>Tlwg Typo</vt:lpstr>
      <vt:lpstr>Wingdings</vt:lpstr>
      <vt:lpstr>Tema de Office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Normalised Difference Vegetation Index (NDVI)</vt:lpstr>
      <vt:lpstr>PowerPoint Presentation</vt:lpstr>
      <vt:lpstr>Ecoinformática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sit amet</dc:title>
  <dc:subject/>
  <dc:creator>Mr. Sanches</dc:creator>
  <cp:keywords/>
  <dc:description/>
  <cp:lastModifiedBy>Francisco Javier Bonet García</cp:lastModifiedBy>
  <cp:revision>142</cp:revision>
  <cp:lastPrinted>1601-01-01T00:00:00Z</cp:lastPrinted>
  <dcterms:created xsi:type="dcterms:W3CDTF">2009-06-10T21:00:12Z</dcterms:created>
  <dcterms:modified xsi:type="dcterms:W3CDTF">2024-01-16T08:27:44Z</dcterms:modified>
  <cp:category/>
</cp:coreProperties>
</file>